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303" r:id="rId2"/>
    <p:sldId id="288" r:id="rId3"/>
    <p:sldId id="300" r:id="rId4"/>
    <p:sldId id="309" r:id="rId5"/>
    <p:sldId id="313" r:id="rId6"/>
    <p:sldId id="314" r:id="rId7"/>
    <p:sldId id="315" r:id="rId8"/>
    <p:sldId id="318" r:id="rId9"/>
    <p:sldId id="317" r:id="rId10"/>
    <p:sldId id="316" r:id="rId11"/>
    <p:sldId id="319" r:id="rId12"/>
    <p:sldId id="321" r:id="rId13"/>
    <p:sldId id="322" r:id="rId14"/>
    <p:sldId id="312" r:id="rId15"/>
    <p:sldId id="30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정원" initials="정" lastIdx="1" clrIdx="0">
    <p:extLst>
      <p:ext uri="{19B8F6BF-5375-455C-9EA6-DF929625EA0E}">
        <p15:presenceInfo xmlns:p15="http://schemas.microsoft.com/office/powerpoint/2012/main" userId="7438d07682f7d9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540C"/>
    <a:srgbClr val="01284A"/>
    <a:srgbClr val="A5A5A5"/>
    <a:srgbClr val="ABABAB"/>
    <a:srgbClr val="8A9094"/>
    <a:srgbClr val="595959"/>
    <a:srgbClr val="060606"/>
    <a:srgbClr val="D91111"/>
    <a:srgbClr val="FF9900"/>
    <a:srgbClr val="E467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99886" autoAdjust="0"/>
  </p:normalViewPr>
  <p:slideViewPr>
    <p:cSldViewPr snapToGrid="0">
      <p:cViewPr varScale="1">
        <p:scale>
          <a:sx n="116" d="100"/>
          <a:sy n="116" d="100"/>
        </p:scale>
        <p:origin x="31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6C1C6-2644-4734-A7C3-D932BB5E9F21}" type="datetimeFigureOut">
              <a:rPr lang="ko-KR" altLang="en-US" smtClean="0"/>
              <a:t>2021-04-29-Thu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D927BC-B07F-4417-BDD2-5F0AD07D84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171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 userDrawn="1"/>
        </p:nvSpPr>
        <p:spPr>
          <a:xfrm>
            <a:off x="82193" y="0"/>
            <a:ext cx="1210980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 userDrawn="1"/>
        </p:nvSpPr>
        <p:spPr>
          <a:xfrm rot="5400000">
            <a:off x="2667000" y="-2667000"/>
            <a:ext cx="6858000" cy="12192000"/>
          </a:xfrm>
          <a:prstGeom prst="rect">
            <a:avLst/>
          </a:prstGeom>
          <a:solidFill>
            <a:srgbClr val="01284A"/>
          </a:solidFill>
          <a:ln w="25400" cap="flat" cmpd="sng" algn="ctr">
            <a:noFill/>
            <a:prstDash val="solid"/>
          </a:ln>
          <a:effectLst/>
        </p:spPr>
        <p:txBody>
          <a:bodyPr lIns="1260000" rtlCol="0" anchor="ctr"/>
          <a:lstStyle/>
          <a:p>
            <a:pPr latinLnBrk="0"/>
            <a:r>
              <a:rPr lang="en-US" altLang="ko-KR" sz="3200" b="1" kern="0" dirty="0">
                <a:solidFill>
                  <a:srgbClr val="FFFFFF"/>
                </a:solidFill>
              </a:rPr>
              <a:t>                 </a:t>
            </a:r>
            <a:endParaRPr lang="ko-KR" altLang="en-US" sz="3200" b="1" kern="0" dirty="0">
              <a:solidFill>
                <a:srgbClr val="FFFFFF"/>
              </a:solidFill>
            </a:endParaRPr>
          </a:p>
        </p:txBody>
      </p:sp>
      <p:sp>
        <p:nvSpPr>
          <p:cNvPr id="24" name="텍스트 개체 틀 23"/>
          <p:cNvSpPr>
            <a:spLocks noGrp="1"/>
          </p:cNvSpPr>
          <p:nvPr>
            <p:ph type="body" sz="quarter" idx="10" hasCustomPrompt="1"/>
          </p:nvPr>
        </p:nvSpPr>
        <p:spPr>
          <a:xfrm>
            <a:off x="2271484" y="1633403"/>
            <a:ext cx="9213524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kumimoji="0" lang="ko-KR" altLang="en-US" sz="6000" b="1" i="0" u="none" strike="noStrike" cap="none" spc="-10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/>
                <a:ea typeface="나눔고딕 ExtraBold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marR="0" lvl="0" indent="0" fontAlgn="auto" latinLnBrk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THEME</a:t>
            </a:r>
            <a:endParaRPr lang="ko-KR" altLang="en-US" dirty="0"/>
          </a:p>
        </p:txBody>
      </p:sp>
      <p:sp>
        <p:nvSpPr>
          <p:cNvPr id="28" name="텍스트 개체 틀 23"/>
          <p:cNvSpPr>
            <a:spLocks noGrp="1"/>
          </p:cNvSpPr>
          <p:nvPr>
            <p:ph type="body" sz="quarter" idx="11" hasCustomPrompt="1"/>
          </p:nvPr>
        </p:nvSpPr>
        <p:spPr>
          <a:xfrm>
            <a:off x="2271484" y="2488591"/>
            <a:ext cx="9213524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kumimoji="0" lang="ko-KR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나눔고딕"/>
                <a:ea typeface="나눔고딕"/>
              </a:defRPr>
            </a:lvl1pPr>
          </a:lstStyle>
          <a:p>
            <a:pPr marL="0" marR="0" lvl="0" indent="0" fontAlgn="auto" latinLnBrk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Our Business Analysis</a:t>
            </a:r>
            <a:endParaRPr lang="ko-KR" altLang="en-US" dirty="0"/>
          </a:p>
        </p:txBody>
      </p:sp>
      <p:sp>
        <p:nvSpPr>
          <p:cNvPr id="31" name="모서리가 둥근 직사각형 30"/>
          <p:cNvSpPr/>
          <p:nvPr userDrawn="1"/>
        </p:nvSpPr>
        <p:spPr>
          <a:xfrm>
            <a:off x="2271484" y="4009141"/>
            <a:ext cx="216000" cy="18000"/>
          </a:xfrm>
          <a:prstGeom prst="roundRect">
            <a:avLst>
              <a:gd name="adj" fmla="val 5256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b="1" spc="-120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2" name="텍스트 개체 틀 17"/>
          <p:cNvSpPr>
            <a:spLocks noGrp="1"/>
          </p:cNvSpPr>
          <p:nvPr>
            <p:ph type="body" sz="quarter" idx="12" hasCustomPrompt="1"/>
          </p:nvPr>
        </p:nvSpPr>
        <p:spPr>
          <a:xfrm>
            <a:off x="2271484" y="4132821"/>
            <a:ext cx="6361086" cy="55912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>
              <a:defRPr lang="ko-KR" altLang="en-US" sz="1400" b="0" spc="0" baseline="0" dirty="0" smtClean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Mktg. Division 2015. 05. 06</a:t>
            </a:r>
          </a:p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blogyourlife@naver.com</a:t>
            </a:r>
          </a:p>
        </p:txBody>
      </p:sp>
      <p:grpSp>
        <p:nvGrpSpPr>
          <p:cNvPr id="41" name="그룹 40"/>
          <p:cNvGrpSpPr/>
          <p:nvPr userDrawn="1"/>
        </p:nvGrpSpPr>
        <p:grpSpPr>
          <a:xfrm>
            <a:off x="807070" y="584091"/>
            <a:ext cx="1837499" cy="1861601"/>
            <a:chOff x="841817" y="886788"/>
            <a:chExt cx="1372278" cy="1390278"/>
          </a:xfrm>
        </p:grpSpPr>
        <p:grpSp>
          <p:nvGrpSpPr>
            <p:cNvPr id="42" name="그룹 41"/>
            <p:cNvGrpSpPr>
              <a:grpSpLocks noChangeAspect="1"/>
            </p:cNvGrpSpPr>
            <p:nvPr/>
          </p:nvGrpSpPr>
          <p:grpSpPr>
            <a:xfrm>
              <a:off x="1900982" y="1230653"/>
              <a:ext cx="313113" cy="278157"/>
              <a:chOff x="4608760" y="1838757"/>
              <a:chExt cx="2086641" cy="1853685"/>
            </a:xfrm>
          </p:grpSpPr>
          <p:sp>
            <p:nvSpPr>
              <p:cNvPr id="85" name="사다리꼴 84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사다리꼴 85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사다리꼴 86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사다리꼴 87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사다리꼴 88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사다리꼴 89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3" name="그룹 42"/>
            <p:cNvGrpSpPr>
              <a:grpSpLocks noChangeAspect="1"/>
            </p:cNvGrpSpPr>
            <p:nvPr/>
          </p:nvGrpSpPr>
          <p:grpSpPr>
            <a:xfrm>
              <a:off x="1529507" y="1230653"/>
              <a:ext cx="313113" cy="278157"/>
              <a:chOff x="4608760" y="1838757"/>
              <a:chExt cx="2086641" cy="1853685"/>
            </a:xfrm>
          </p:grpSpPr>
          <p:sp>
            <p:nvSpPr>
              <p:cNvPr id="79" name="사다리꼴 78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사다리꼴 79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사다리꼴 80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사다리꼴 81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사다리꼴 82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사다리꼴 83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4" name="그룹 43"/>
            <p:cNvGrpSpPr>
              <a:grpSpLocks noChangeAspect="1"/>
            </p:cNvGrpSpPr>
            <p:nvPr/>
          </p:nvGrpSpPr>
          <p:grpSpPr>
            <a:xfrm rot="10800000">
              <a:off x="1180030" y="1514827"/>
              <a:ext cx="473811" cy="420914"/>
              <a:chOff x="4608760" y="1838757"/>
              <a:chExt cx="2086641" cy="1853685"/>
            </a:xfrm>
          </p:grpSpPr>
          <p:sp>
            <p:nvSpPr>
              <p:cNvPr id="73" name="사다리꼴 72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사다리꼴 73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사다리꼴 74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사다리꼴 75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사다리꼴 76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사다리꼴 77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5" name="그룹 44"/>
            <p:cNvGrpSpPr>
              <a:grpSpLocks noChangeAspect="1"/>
            </p:cNvGrpSpPr>
            <p:nvPr/>
          </p:nvGrpSpPr>
          <p:grpSpPr>
            <a:xfrm rot="10800000">
              <a:off x="1439766" y="1998909"/>
              <a:ext cx="313113" cy="278157"/>
              <a:chOff x="4608760" y="1838757"/>
              <a:chExt cx="2086641" cy="1853685"/>
            </a:xfrm>
          </p:grpSpPr>
          <p:sp>
            <p:nvSpPr>
              <p:cNvPr id="67" name="사다리꼴 66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사다리꼴 67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사다리꼴 68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사다리꼴 69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사다리꼴 70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사다리꼴 71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6" name="그룹 45"/>
            <p:cNvGrpSpPr>
              <a:grpSpLocks noChangeAspect="1"/>
            </p:cNvGrpSpPr>
            <p:nvPr/>
          </p:nvGrpSpPr>
          <p:grpSpPr>
            <a:xfrm rot="7200000">
              <a:off x="1712676" y="904266"/>
              <a:ext cx="313113" cy="278157"/>
              <a:chOff x="4608760" y="1838757"/>
              <a:chExt cx="2086641" cy="1853685"/>
            </a:xfrm>
          </p:grpSpPr>
          <p:sp>
            <p:nvSpPr>
              <p:cNvPr id="61" name="사다리꼴 60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사다리꼴 61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사다리꼴 62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사다리꼴 63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사다리꼴 64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사다리꼴 65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7" name="그룹 46"/>
            <p:cNvGrpSpPr>
              <a:grpSpLocks noChangeAspect="1"/>
            </p:cNvGrpSpPr>
            <p:nvPr/>
          </p:nvGrpSpPr>
          <p:grpSpPr>
            <a:xfrm rot="7200000">
              <a:off x="824339" y="1540081"/>
              <a:ext cx="313113" cy="278157"/>
              <a:chOff x="4608760" y="1838757"/>
              <a:chExt cx="2086641" cy="1853685"/>
            </a:xfrm>
          </p:grpSpPr>
          <p:sp>
            <p:nvSpPr>
              <p:cNvPr id="55" name="사다리꼴 54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사다리꼴 55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사다리꼴 56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사다리꼴 57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사다리꼴 58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사다리꼴 59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8" name="그룹 47"/>
            <p:cNvGrpSpPr>
              <a:grpSpLocks noChangeAspect="1"/>
            </p:cNvGrpSpPr>
            <p:nvPr/>
          </p:nvGrpSpPr>
          <p:grpSpPr>
            <a:xfrm rot="7200000">
              <a:off x="1006145" y="1222223"/>
              <a:ext cx="313113" cy="278157"/>
              <a:chOff x="4608760" y="1838757"/>
              <a:chExt cx="2086641" cy="1853685"/>
            </a:xfrm>
          </p:grpSpPr>
          <p:sp>
            <p:nvSpPr>
              <p:cNvPr id="49" name="사다리꼴 48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사다리꼴 49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사다리꼴 50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사다리꼴 51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사다리꼴 52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사다리꼴 53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91" name="그룹 90"/>
          <p:cNvGrpSpPr/>
          <p:nvPr userDrawn="1"/>
        </p:nvGrpSpPr>
        <p:grpSpPr>
          <a:xfrm>
            <a:off x="5791184" y="2581067"/>
            <a:ext cx="2647843" cy="2023979"/>
            <a:chOff x="6268508" y="2568027"/>
            <a:chExt cx="2647843" cy="2023979"/>
          </a:xfrm>
        </p:grpSpPr>
        <p:grpSp>
          <p:nvGrpSpPr>
            <p:cNvPr id="92" name="그룹 91"/>
            <p:cNvGrpSpPr>
              <a:grpSpLocks noChangeAspect="1"/>
            </p:cNvGrpSpPr>
            <p:nvPr/>
          </p:nvGrpSpPr>
          <p:grpSpPr>
            <a:xfrm rot="10800000">
              <a:off x="6268508" y="3391800"/>
              <a:ext cx="604159" cy="536710"/>
              <a:chOff x="4608760" y="1838757"/>
              <a:chExt cx="2086641" cy="1853685"/>
            </a:xfrm>
          </p:grpSpPr>
          <p:sp>
            <p:nvSpPr>
              <p:cNvPr id="128" name="사다리꼴 127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사다리꼴 128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사다리꼴 129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사다리꼴 130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사다리꼴 131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사다리꼴 132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3" name="그룹 92"/>
            <p:cNvGrpSpPr>
              <a:grpSpLocks noChangeAspect="1"/>
            </p:cNvGrpSpPr>
            <p:nvPr/>
          </p:nvGrpSpPr>
          <p:grpSpPr>
            <a:xfrm rot="10800000">
              <a:off x="6985278" y="3391800"/>
              <a:ext cx="604159" cy="536710"/>
              <a:chOff x="4608760" y="1838757"/>
              <a:chExt cx="2086641" cy="1853685"/>
            </a:xfrm>
          </p:grpSpPr>
          <p:sp>
            <p:nvSpPr>
              <p:cNvPr id="122" name="사다리꼴 121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사다리꼴 122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사다리꼴 123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사다리꼴 124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사다리꼴 125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사다리꼴 126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4" name="그룹 93"/>
            <p:cNvGrpSpPr>
              <a:grpSpLocks noChangeAspect="1"/>
            </p:cNvGrpSpPr>
            <p:nvPr/>
          </p:nvGrpSpPr>
          <p:grpSpPr>
            <a:xfrm>
              <a:off x="7349531" y="2568027"/>
              <a:ext cx="914230" cy="812163"/>
              <a:chOff x="4608760" y="1838757"/>
              <a:chExt cx="2086641" cy="1853685"/>
            </a:xfrm>
          </p:grpSpPr>
          <p:sp>
            <p:nvSpPr>
              <p:cNvPr id="116" name="사다리꼴 115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사다리꼴 116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사다리꼴 117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사다리꼴 118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사다리꼴 119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1" name="사다리꼴 120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5" name="그룹 94"/>
            <p:cNvGrpSpPr>
              <a:grpSpLocks noChangeAspect="1"/>
            </p:cNvGrpSpPr>
            <p:nvPr/>
          </p:nvGrpSpPr>
          <p:grpSpPr>
            <a:xfrm rot="18000000">
              <a:off x="6631849" y="4021571"/>
              <a:ext cx="604159" cy="536711"/>
              <a:chOff x="4608760" y="1838757"/>
              <a:chExt cx="2086641" cy="1853685"/>
            </a:xfrm>
          </p:grpSpPr>
          <p:sp>
            <p:nvSpPr>
              <p:cNvPr id="110" name="사다리꼴 109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1" name="사다리꼴 110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사다리꼴 111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사다리꼴 112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사다리꼴 113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사다리꼴 114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6" name="그룹 95"/>
            <p:cNvGrpSpPr>
              <a:grpSpLocks noChangeAspect="1"/>
            </p:cNvGrpSpPr>
            <p:nvPr/>
          </p:nvGrpSpPr>
          <p:grpSpPr>
            <a:xfrm rot="18000000">
              <a:off x="8345916" y="2794751"/>
              <a:ext cx="604159" cy="536711"/>
              <a:chOff x="4608760" y="1838757"/>
              <a:chExt cx="2086641" cy="1853685"/>
            </a:xfrm>
          </p:grpSpPr>
          <p:sp>
            <p:nvSpPr>
              <p:cNvPr id="104" name="사다리꼴 103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사다리꼴 104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사다리꼴 105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사다리꼴 106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사다리꼴 107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사다리꼴 108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7" name="그룹 96"/>
            <p:cNvGrpSpPr>
              <a:grpSpLocks noChangeAspect="1"/>
            </p:cNvGrpSpPr>
            <p:nvPr/>
          </p:nvGrpSpPr>
          <p:grpSpPr>
            <a:xfrm rot="18000000">
              <a:off x="7995117" y="3408066"/>
              <a:ext cx="604159" cy="536711"/>
              <a:chOff x="4608760" y="1838757"/>
              <a:chExt cx="2086641" cy="1853685"/>
            </a:xfrm>
          </p:grpSpPr>
          <p:sp>
            <p:nvSpPr>
              <p:cNvPr id="98" name="사다리꼴 97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사다리꼴 98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사다리꼴 99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사다리꼴 100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사다리꼴 101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사다리꼴 102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34" name="직사각형 133"/>
          <p:cNvSpPr/>
          <p:nvPr userDrawn="1"/>
        </p:nvSpPr>
        <p:spPr>
          <a:xfrm rot="16200000">
            <a:off x="5538218" y="204216"/>
            <a:ext cx="1115570" cy="12192001"/>
          </a:xfrm>
          <a:prstGeom prst="rect">
            <a:avLst/>
          </a:prstGeom>
          <a:solidFill>
            <a:srgbClr val="F454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ko-KR" altLang="en-US" sz="8000" b="1" baseline="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9059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텍스트 개체 틀 23"/>
          <p:cNvSpPr>
            <a:spLocks noGrp="1"/>
          </p:cNvSpPr>
          <p:nvPr>
            <p:ph type="body" sz="quarter" idx="10" hasCustomPrompt="1"/>
          </p:nvPr>
        </p:nvSpPr>
        <p:spPr>
          <a:xfrm>
            <a:off x="2271484" y="1633403"/>
            <a:ext cx="9213524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kumimoji="0" lang="ko-KR" altLang="en-US" sz="6000" b="1" i="0" u="none" strike="noStrike" cap="none" spc="-100" normalizeH="0" baseline="0" dirty="0" smtClean="0">
                <a:ln>
                  <a:noFill/>
                </a:ln>
                <a:solidFill>
                  <a:srgbClr val="01284A"/>
                </a:solidFill>
                <a:effectLst/>
                <a:uLnTx/>
                <a:uFillTx/>
                <a:latin typeface="나눔고딕 ExtraBold"/>
                <a:ea typeface="나눔고딕 ExtraBold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marR="0" lvl="0" indent="0" fontAlgn="auto" latinLnBrk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THEME</a:t>
            </a:r>
            <a:endParaRPr lang="ko-KR" altLang="en-US" dirty="0"/>
          </a:p>
        </p:txBody>
      </p:sp>
      <p:sp>
        <p:nvSpPr>
          <p:cNvPr id="28" name="텍스트 개체 틀 23"/>
          <p:cNvSpPr>
            <a:spLocks noGrp="1"/>
          </p:cNvSpPr>
          <p:nvPr>
            <p:ph type="body" sz="quarter" idx="11" hasCustomPrompt="1"/>
          </p:nvPr>
        </p:nvSpPr>
        <p:spPr>
          <a:xfrm>
            <a:off x="2271484" y="2488591"/>
            <a:ext cx="9213524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kumimoji="0" lang="ko-KR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나눔고딕"/>
                <a:ea typeface="나눔고딕"/>
              </a:defRPr>
            </a:lvl1pPr>
          </a:lstStyle>
          <a:p>
            <a:pPr marL="0" marR="0" lvl="0" indent="0" fontAlgn="auto" latinLnBrk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Our Business Analysis</a:t>
            </a:r>
            <a:endParaRPr lang="ko-KR" altLang="en-US" dirty="0"/>
          </a:p>
        </p:txBody>
      </p:sp>
      <p:sp>
        <p:nvSpPr>
          <p:cNvPr id="31" name="모서리가 둥근 직사각형 30"/>
          <p:cNvSpPr/>
          <p:nvPr userDrawn="1"/>
        </p:nvSpPr>
        <p:spPr>
          <a:xfrm>
            <a:off x="2271484" y="4009141"/>
            <a:ext cx="216000" cy="18000"/>
          </a:xfrm>
          <a:prstGeom prst="roundRect">
            <a:avLst>
              <a:gd name="adj" fmla="val 5256"/>
            </a:avLst>
          </a:prstGeom>
          <a:solidFill>
            <a:srgbClr val="01284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b="1" spc="-120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2" name="텍스트 개체 틀 17"/>
          <p:cNvSpPr>
            <a:spLocks noGrp="1"/>
          </p:cNvSpPr>
          <p:nvPr>
            <p:ph type="body" sz="quarter" idx="12" hasCustomPrompt="1"/>
          </p:nvPr>
        </p:nvSpPr>
        <p:spPr>
          <a:xfrm>
            <a:off x="2271484" y="4132821"/>
            <a:ext cx="6361086" cy="55912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>
              <a:defRPr lang="ko-KR" altLang="en-US" sz="1400" b="0" spc="0" baseline="0" dirty="0" smtClean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Mktg. Division 2015. 05. 06</a:t>
            </a:r>
          </a:p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blogyourlife@naver.com</a:t>
            </a:r>
          </a:p>
        </p:txBody>
      </p:sp>
      <p:grpSp>
        <p:nvGrpSpPr>
          <p:cNvPr id="41" name="그룹 40"/>
          <p:cNvGrpSpPr/>
          <p:nvPr userDrawn="1"/>
        </p:nvGrpSpPr>
        <p:grpSpPr>
          <a:xfrm>
            <a:off x="807070" y="584091"/>
            <a:ext cx="1837499" cy="1861601"/>
            <a:chOff x="841817" y="886788"/>
            <a:chExt cx="1372278" cy="1390278"/>
          </a:xfrm>
        </p:grpSpPr>
        <p:grpSp>
          <p:nvGrpSpPr>
            <p:cNvPr id="42" name="그룹 41"/>
            <p:cNvGrpSpPr>
              <a:grpSpLocks noChangeAspect="1"/>
            </p:cNvGrpSpPr>
            <p:nvPr/>
          </p:nvGrpSpPr>
          <p:grpSpPr>
            <a:xfrm>
              <a:off x="1900982" y="1230653"/>
              <a:ext cx="313113" cy="278157"/>
              <a:chOff x="4608760" y="1838757"/>
              <a:chExt cx="2086641" cy="1853685"/>
            </a:xfrm>
          </p:grpSpPr>
          <p:sp>
            <p:nvSpPr>
              <p:cNvPr id="85" name="사다리꼴 84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사다리꼴 85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사다리꼴 86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사다리꼴 87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사다리꼴 88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사다리꼴 89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3" name="그룹 42"/>
            <p:cNvGrpSpPr>
              <a:grpSpLocks noChangeAspect="1"/>
            </p:cNvGrpSpPr>
            <p:nvPr/>
          </p:nvGrpSpPr>
          <p:grpSpPr>
            <a:xfrm>
              <a:off x="1529507" y="1230653"/>
              <a:ext cx="313113" cy="278157"/>
              <a:chOff x="4608760" y="1838757"/>
              <a:chExt cx="2086641" cy="1853685"/>
            </a:xfrm>
          </p:grpSpPr>
          <p:sp>
            <p:nvSpPr>
              <p:cNvPr id="79" name="사다리꼴 78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사다리꼴 79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사다리꼴 80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사다리꼴 81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사다리꼴 82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사다리꼴 83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4" name="그룹 43"/>
            <p:cNvGrpSpPr>
              <a:grpSpLocks noChangeAspect="1"/>
            </p:cNvGrpSpPr>
            <p:nvPr/>
          </p:nvGrpSpPr>
          <p:grpSpPr>
            <a:xfrm rot="10800000">
              <a:off x="1180030" y="1514827"/>
              <a:ext cx="473811" cy="420914"/>
              <a:chOff x="4608760" y="1838757"/>
              <a:chExt cx="2086641" cy="1853685"/>
            </a:xfrm>
          </p:grpSpPr>
          <p:sp>
            <p:nvSpPr>
              <p:cNvPr id="73" name="사다리꼴 72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사다리꼴 73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사다리꼴 74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사다리꼴 75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사다리꼴 76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사다리꼴 77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5" name="그룹 44"/>
            <p:cNvGrpSpPr>
              <a:grpSpLocks noChangeAspect="1"/>
            </p:cNvGrpSpPr>
            <p:nvPr/>
          </p:nvGrpSpPr>
          <p:grpSpPr>
            <a:xfrm rot="10800000">
              <a:off x="1439766" y="1998909"/>
              <a:ext cx="313113" cy="278157"/>
              <a:chOff x="4608760" y="1838757"/>
              <a:chExt cx="2086641" cy="1853685"/>
            </a:xfrm>
          </p:grpSpPr>
          <p:sp>
            <p:nvSpPr>
              <p:cNvPr id="67" name="사다리꼴 66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사다리꼴 67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사다리꼴 68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사다리꼴 69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사다리꼴 70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사다리꼴 71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6" name="그룹 45"/>
            <p:cNvGrpSpPr>
              <a:grpSpLocks noChangeAspect="1"/>
            </p:cNvGrpSpPr>
            <p:nvPr/>
          </p:nvGrpSpPr>
          <p:grpSpPr>
            <a:xfrm rot="7200000">
              <a:off x="1712676" y="904266"/>
              <a:ext cx="313113" cy="278157"/>
              <a:chOff x="4608760" y="1838757"/>
              <a:chExt cx="2086641" cy="1853685"/>
            </a:xfrm>
          </p:grpSpPr>
          <p:sp>
            <p:nvSpPr>
              <p:cNvPr id="61" name="사다리꼴 60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사다리꼴 61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사다리꼴 62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사다리꼴 63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사다리꼴 64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사다리꼴 65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7" name="그룹 46"/>
            <p:cNvGrpSpPr>
              <a:grpSpLocks noChangeAspect="1"/>
            </p:cNvGrpSpPr>
            <p:nvPr/>
          </p:nvGrpSpPr>
          <p:grpSpPr>
            <a:xfrm rot="7200000">
              <a:off x="824339" y="1540081"/>
              <a:ext cx="313113" cy="278157"/>
              <a:chOff x="4608760" y="1838757"/>
              <a:chExt cx="2086641" cy="1853685"/>
            </a:xfrm>
          </p:grpSpPr>
          <p:sp>
            <p:nvSpPr>
              <p:cNvPr id="55" name="사다리꼴 54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사다리꼴 55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사다리꼴 56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사다리꼴 57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사다리꼴 58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사다리꼴 59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8" name="그룹 47"/>
            <p:cNvGrpSpPr>
              <a:grpSpLocks noChangeAspect="1"/>
            </p:cNvGrpSpPr>
            <p:nvPr/>
          </p:nvGrpSpPr>
          <p:grpSpPr>
            <a:xfrm rot="7200000">
              <a:off x="1006145" y="1222223"/>
              <a:ext cx="313113" cy="278157"/>
              <a:chOff x="4608760" y="1838757"/>
              <a:chExt cx="2086641" cy="1853685"/>
            </a:xfrm>
          </p:grpSpPr>
          <p:sp>
            <p:nvSpPr>
              <p:cNvPr id="49" name="사다리꼴 48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사다리꼴 49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사다리꼴 50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사다리꼴 51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사다리꼴 52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사다리꼴 53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91" name="그룹 90"/>
          <p:cNvGrpSpPr/>
          <p:nvPr userDrawn="1"/>
        </p:nvGrpSpPr>
        <p:grpSpPr>
          <a:xfrm>
            <a:off x="5791184" y="2581067"/>
            <a:ext cx="2647843" cy="2023979"/>
            <a:chOff x="6268508" y="2568027"/>
            <a:chExt cx="2647843" cy="2023979"/>
          </a:xfrm>
        </p:grpSpPr>
        <p:grpSp>
          <p:nvGrpSpPr>
            <p:cNvPr id="92" name="그룹 91"/>
            <p:cNvGrpSpPr>
              <a:grpSpLocks noChangeAspect="1"/>
            </p:cNvGrpSpPr>
            <p:nvPr/>
          </p:nvGrpSpPr>
          <p:grpSpPr>
            <a:xfrm rot="10800000">
              <a:off x="6268508" y="3391800"/>
              <a:ext cx="604159" cy="536710"/>
              <a:chOff x="4608760" y="1838757"/>
              <a:chExt cx="2086641" cy="1853685"/>
            </a:xfrm>
          </p:grpSpPr>
          <p:sp>
            <p:nvSpPr>
              <p:cNvPr id="128" name="사다리꼴 127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사다리꼴 128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사다리꼴 129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사다리꼴 130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사다리꼴 131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사다리꼴 132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3" name="그룹 92"/>
            <p:cNvGrpSpPr>
              <a:grpSpLocks noChangeAspect="1"/>
            </p:cNvGrpSpPr>
            <p:nvPr/>
          </p:nvGrpSpPr>
          <p:grpSpPr>
            <a:xfrm rot="10800000">
              <a:off x="6985278" y="3391800"/>
              <a:ext cx="604159" cy="536710"/>
              <a:chOff x="4608760" y="1838757"/>
              <a:chExt cx="2086641" cy="1853685"/>
            </a:xfrm>
          </p:grpSpPr>
          <p:sp>
            <p:nvSpPr>
              <p:cNvPr id="122" name="사다리꼴 121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사다리꼴 122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사다리꼴 123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사다리꼴 124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사다리꼴 125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사다리꼴 126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4" name="그룹 93"/>
            <p:cNvGrpSpPr>
              <a:grpSpLocks noChangeAspect="1"/>
            </p:cNvGrpSpPr>
            <p:nvPr/>
          </p:nvGrpSpPr>
          <p:grpSpPr>
            <a:xfrm>
              <a:off x="7349531" y="2568027"/>
              <a:ext cx="914230" cy="812163"/>
              <a:chOff x="4608760" y="1838757"/>
              <a:chExt cx="2086641" cy="1853685"/>
            </a:xfrm>
          </p:grpSpPr>
          <p:sp>
            <p:nvSpPr>
              <p:cNvPr id="116" name="사다리꼴 115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사다리꼴 116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사다리꼴 117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사다리꼴 118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사다리꼴 119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21" name="사다리꼴 120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5" name="그룹 94"/>
            <p:cNvGrpSpPr>
              <a:grpSpLocks noChangeAspect="1"/>
            </p:cNvGrpSpPr>
            <p:nvPr/>
          </p:nvGrpSpPr>
          <p:grpSpPr>
            <a:xfrm rot="18000000">
              <a:off x="6631849" y="4021571"/>
              <a:ext cx="604159" cy="536711"/>
              <a:chOff x="4608760" y="1838757"/>
              <a:chExt cx="2086641" cy="1853685"/>
            </a:xfrm>
          </p:grpSpPr>
          <p:sp>
            <p:nvSpPr>
              <p:cNvPr id="110" name="사다리꼴 109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1" name="사다리꼴 110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사다리꼴 111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사다리꼴 112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사다리꼴 113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사다리꼴 114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6" name="그룹 95"/>
            <p:cNvGrpSpPr>
              <a:grpSpLocks noChangeAspect="1"/>
            </p:cNvGrpSpPr>
            <p:nvPr/>
          </p:nvGrpSpPr>
          <p:grpSpPr>
            <a:xfrm rot="18000000">
              <a:off x="8345916" y="2794751"/>
              <a:ext cx="604159" cy="536711"/>
              <a:chOff x="4608760" y="1838757"/>
              <a:chExt cx="2086641" cy="1853685"/>
            </a:xfrm>
          </p:grpSpPr>
          <p:sp>
            <p:nvSpPr>
              <p:cNvPr id="104" name="사다리꼴 103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사다리꼴 104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사다리꼴 105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사다리꼴 106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사다리꼴 107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사다리꼴 108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7" name="그룹 96"/>
            <p:cNvGrpSpPr>
              <a:grpSpLocks noChangeAspect="1"/>
            </p:cNvGrpSpPr>
            <p:nvPr/>
          </p:nvGrpSpPr>
          <p:grpSpPr>
            <a:xfrm rot="18000000">
              <a:off x="7995117" y="3408066"/>
              <a:ext cx="604159" cy="536711"/>
              <a:chOff x="4608760" y="1838757"/>
              <a:chExt cx="2086641" cy="1853685"/>
            </a:xfrm>
          </p:grpSpPr>
          <p:sp>
            <p:nvSpPr>
              <p:cNvPr id="98" name="사다리꼴 97"/>
              <p:cNvSpPr/>
              <p:nvPr/>
            </p:nvSpPr>
            <p:spPr>
              <a:xfrm rot="9000000">
                <a:off x="461515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사다리꼴 98"/>
              <p:cNvSpPr/>
              <p:nvPr/>
            </p:nvSpPr>
            <p:spPr>
              <a:xfrm rot="12600000">
                <a:off x="5482341" y="1838757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사다리꼴 99"/>
              <p:cNvSpPr/>
              <p:nvPr/>
            </p:nvSpPr>
            <p:spPr>
              <a:xfrm rot="5400000">
                <a:off x="4180679" y="2591808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사다리꼴 100"/>
              <p:cNvSpPr/>
              <p:nvPr/>
            </p:nvSpPr>
            <p:spPr>
              <a:xfrm rot="19800000">
                <a:off x="548234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사다리꼴 101"/>
              <p:cNvSpPr/>
              <p:nvPr/>
            </p:nvSpPr>
            <p:spPr>
              <a:xfrm rot="1800000">
                <a:off x="4615151" y="3341935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사다리꼴 102"/>
              <p:cNvSpPr/>
              <p:nvPr/>
            </p:nvSpPr>
            <p:spPr>
              <a:xfrm rot="16200000">
                <a:off x="5916813" y="2591809"/>
                <a:ext cx="1206670" cy="350507"/>
              </a:xfrm>
              <a:prstGeom prst="trapezoid">
                <a:avLst>
                  <a:gd name="adj" fmla="val 57636"/>
                </a:avLst>
              </a:prstGeom>
              <a:solidFill>
                <a:srgbClr val="F4540C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5248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3"/>
          <p:cNvSpPr>
            <a:spLocks noGrp="1"/>
          </p:cNvSpPr>
          <p:nvPr>
            <p:ph type="body" sz="quarter" idx="10" hasCustomPrompt="1"/>
          </p:nvPr>
        </p:nvSpPr>
        <p:spPr>
          <a:xfrm>
            <a:off x="682371" y="525641"/>
            <a:ext cx="10855507" cy="26161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700" b="1" spc="-120" baseline="0" smtClean="0">
                <a:solidFill>
                  <a:srgbClr val="F4540C"/>
                </a:solidFill>
                <a:latin typeface="+mn-ea"/>
                <a:ea typeface="+mn-ea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sp>
        <p:nvSpPr>
          <p:cNvPr id="4" name="텍스트 개체 틀 79"/>
          <p:cNvSpPr>
            <a:spLocks noGrp="1"/>
          </p:cNvSpPr>
          <p:nvPr>
            <p:ph type="body" sz="quarter" idx="22" hasCustomPrompt="1"/>
          </p:nvPr>
        </p:nvSpPr>
        <p:spPr>
          <a:xfrm>
            <a:off x="661105" y="809938"/>
            <a:ext cx="10876773" cy="4431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None/>
              <a:defRPr lang="ko-KR" altLang="en-US" sz="3200" b="1" spc="-200" baseline="0" dirty="0" smtClean="0">
                <a:solidFill>
                  <a:srgbClr val="01284A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5" name="모서리가 둥근 직사각형 4"/>
          <p:cNvSpPr/>
          <p:nvPr userDrawn="1"/>
        </p:nvSpPr>
        <p:spPr>
          <a:xfrm>
            <a:off x="694732" y="1348328"/>
            <a:ext cx="216000" cy="18000"/>
          </a:xfrm>
          <a:prstGeom prst="roundRect">
            <a:avLst>
              <a:gd name="adj" fmla="val 5256"/>
            </a:avLst>
          </a:prstGeom>
          <a:solidFill>
            <a:srgbClr val="01284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b="1" spc="-120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텍스트 개체 틀 17"/>
          <p:cNvSpPr>
            <a:spLocks noGrp="1"/>
          </p:cNvSpPr>
          <p:nvPr>
            <p:ph type="body" sz="quarter" idx="12" hasCustomPrompt="1"/>
          </p:nvPr>
        </p:nvSpPr>
        <p:spPr>
          <a:xfrm>
            <a:off x="675883" y="1534667"/>
            <a:ext cx="10866259" cy="22159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altLang="ko-KR" sz="1600" b="0" spc="-20" baseline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sz="1600" b="0" spc="-2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Each category's percentage contribution to the gross sales</a:t>
            </a:r>
          </a:p>
        </p:txBody>
      </p:sp>
    </p:spTree>
    <p:extLst>
      <p:ext uri="{BB962C8B-B14F-4D97-AF65-F5344CB8AC3E}">
        <p14:creationId xmlns:p14="http://schemas.microsoft.com/office/powerpoint/2010/main" val="441072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82193" y="0"/>
            <a:ext cx="1210980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텍스트 개체 틀 3"/>
          <p:cNvSpPr>
            <a:spLocks noGrp="1"/>
          </p:cNvSpPr>
          <p:nvPr>
            <p:ph type="body" sz="quarter" idx="10" hasCustomPrompt="1"/>
          </p:nvPr>
        </p:nvSpPr>
        <p:spPr>
          <a:xfrm>
            <a:off x="682371" y="525641"/>
            <a:ext cx="10855507" cy="26161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700" b="1" spc="-120" baseline="0" smtClean="0">
                <a:solidFill>
                  <a:srgbClr val="F4540C"/>
                </a:solidFill>
                <a:latin typeface="+mn-ea"/>
                <a:ea typeface="+mn-ea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sp>
        <p:nvSpPr>
          <p:cNvPr id="4" name="텍스트 개체 틀 79"/>
          <p:cNvSpPr>
            <a:spLocks noGrp="1"/>
          </p:cNvSpPr>
          <p:nvPr>
            <p:ph type="body" sz="quarter" idx="22" hasCustomPrompt="1"/>
          </p:nvPr>
        </p:nvSpPr>
        <p:spPr>
          <a:xfrm>
            <a:off x="661105" y="809938"/>
            <a:ext cx="10876773" cy="4431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None/>
              <a:defRPr lang="ko-KR" altLang="en-US" sz="3200" b="1" spc="-200" baseline="0" dirty="0" smtClean="0">
                <a:solidFill>
                  <a:srgbClr val="01284A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5" name="모서리가 둥근 직사각형 4"/>
          <p:cNvSpPr/>
          <p:nvPr userDrawn="1"/>
        </p:nvSpPr>
        <p:spPr>
          <a:xfrm>
            <a:off x="694732" y="1348328"/>
            <a:ext cx="216000" cy="18000"/>
          </a:xfrm>
          <a:prstGeom prst="roundRect">
            <a:avLst>
              <a:gd name="adj" fmla="val 5256"/>
            </a:avLst>
          </a:prstGeom>
          <a:solidFill>
            <a:srgbClr val="01284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b="1" spc="-120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슬라이드 번호 개체 틀 1"/>
          <p:cNvSpPr txBox="1">
            <a:spLocks/>
          </p:cNvSpPr>
          <p:nvPr userDrawn="1"/>
        </p:nvSpPr>
        <p:spPr>
          <a:xfrm>
            <a:off x="682485" y="6399652"/>
            <a:ext cx="471100" cy="1825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AB80D61F-97A8-4139-ACBF-D3DAEA84C92B}" type="slidenum">
              <a:rPr lang="ko-KR" altLang="en-US" sz="1000" smtClean="0">
                <a:solidFill>
                  <a:srgbClr val="686868"/>
                </a:solidFill>
                <a:latin typeface="Tium" panose="02000800000000000000" pitchFamily="2" charset="0"/>
                <a:ea typeface="나눔고딕" pitchFamily="50" charset="-127"/>
              </a:rPr>
              <a:pPr algn="l"/>
              <a:t>‹#›</a:t>
            </a:fld>
            <a:endParaRPr lang="ko-KR" altLang="en-US" sz="1000" dirty="0">
              <a:solidFill>
                <a:srgbClr val="686868"/>
              </a:solidFill>
              <a:latin typeface="Tium" panose="02000800000000000000" pitchFamily="2" charset="0"/>
              <a:ea typeface="나눔고딕" pitchFamily="50" charset="-127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849904" y="6376625"/>
            <a:ext cx="172736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OUR COMPANY</a:t>
            </a:r>
            <a:r>
              <a:rPr lang="en-US" altLang="ko-KR" sz="900" baseline="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INC.</a:t>
            </a:r>
            <a:endParaRPr lang="ko-KR" altLang="en-US" sz="900" dirty="0">
              <a:solidFill>
                <a:srgbClr val="68686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103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3"/>
          <p:cNvSpPr>
            <a:spLocks noGrp="1"/>
          </p:cNvSpPr>
          <p:nvPr>
            <p:ph type="body" sz="quarter" idx="10" hasCustomPrompt="1"/>
          </p:nvPr>
        </p:nvSpPr>
        <p:spPr>
          <a:xfrm>
            <a:off x="682371" y="525641"/>
            <a:ext cx="10855507" cy="26161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700" b="1" spc="-120" baseline="0" smtClean="0">
                <a:solidFill>
                  <a:srgbClr val="F4540C"/>
                </a:solidFill>
                <a:latin typeface="+mn-ea"/>
                <a:ea typeface="+mn-ea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sp>
        <p:nvSpPr>
          <p:cNvPr id="4" name="텍스트 개체 틀 79"/>
          <p:cNvSpPr>
            <a:spLocks noGrp="1"/>
          </p:cNvSpPr>
          <p:nvPr>
            <p:ph type="body" sz="quarter" idx="22" hasCustomPrompt="1"/>
          </p:nvPr>
        </p:nvSpPr>
        <p:spPr>
          <a:xfrm>
            <a:off x="661105" y="809938"/>
            <a:ext cx="10876773" cy="4431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None/>
              <a:defRPr lang="ko-KR" altLang="en-US" sz="3200" b="1" spc="-200" baseline="0" dirty="0" smtClean="0">
                <a:solidFill>
                  <a:srgbClr val="01284A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5" name="모서리가 둥근 직사각형 4"/>
          <p:cNvSpPr/>
          <p:nvPr userDrawn="1"/>
        </p:nvSpPr>
        <p:spPr>
          <a:xfrm>
            <a:off x="694732" y="1348328"/>
            <a:ext cx="216000" cy="18000"/>
          </a:xfrm>
          <a:prstGeom prst="roundRect">
            <a:avLst>
              <a:gd name="adj" fmla="val 5256"/>
            </a:avLst>
          </a:prstGeom>
          <a:solidFill>
            <a:srgbClr val="01284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b="1" spc="-120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Freeform 57"/>
          <p:cNvSpPr>
            <a:spLocks noEditPoints="1"/>
          </p:cNvSpPr>
          <p:nvPr userDrawn="1"/>
        </p:nvSpPr>
        <p:spPr bwMode="auto">
          <a:xfrm>
            <a:off x="694732" y="1756868"/>
            <a:ext cx="268285" cy="276999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F4540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모서리가 둥근 직사각형 13"/>
          <p:cNvSpPr/>
          <p:nvPr userDrawn="1"/>
        </p:nvSpPr>
        <p:spPr>
          <a:xfrm>
            <a:off x="694732" y="2315896"/>
            <a:ext cx="216000" cy="18000"/>
          </a:xfrm>
          <a:prstGeom prst="roundRect">
            <a:avLst>
              <a:gd name="adj" fmla="val 5256"/>
            </a:avLst>
          </a:prstGeom>
          <a:solidFill>
            <a:srgbClr val="01284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b="1" spc="-120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텍스트 개체 틀 3"/>
          <p:cNvSpPr>
            <a:spLocks noGrp="1"/>
          </p:cNvSpPr>
          <p:nvPr>
            <p:ph type="body" sz="quarter" idx="23" hasCustomPrompt="1"/>
          </p:nvPr>
        </p:nvSpPr>
        <p:spPr>
          <a:xfrm>
            <a:off x="686106" y="2445239"/>
            <a:ext cx="3791003" cy="204919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600" b="0" spc="-20" baseline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 defTabSz="1193292" latinLnBrk="1">
              <a:spcBef>
                <a:spcPct val="0"/>
              </a:spcBef>
              <a:buNone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sp>
        <p:nvSpPr>
          <p:cNvPr id="16" name="텍스트 개체 틀 79"/>
          <p:cNvSpPr>
            <a:spLocks noGrp="1"/>
          </p:cNvSpPr>
          <p:nvPr>
            <p:ph type="body" sz="quarter" idx="24" hasCustomPrompt="1"/>
          </p:nvPr>
        </p:nvSpPr>
        <p:spPr>
          <a:xfrm>
            <a:off x="1060273" y="1727346"/>
            <a:ext cx="3439807" cy="3323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>
              <a:buNone/>
              <a:defRPr lang="ko-KR" altLang="en-US" sz="2400" b="1" spc="-50" dirty="0" smtClean="0">
                <a:solidFill>
                  <a:srgbClr val="01284A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SUBTITLE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0011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4482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-1" y="0"/>
            <a:ext cx="75600" cy="6858000"/>
            <a:chOff x="-1" y="0"/>
            <a:chExt cx="75600" cy="6858000"/>
          </a:xfrm>
        </p:grpSpPr>
        <p:sp>
          <p:nvSpPr>
            <p:cNvPr id="4" name="직사각형 3"/>
            <p:cNvSpPr/>
            <p:nvPr userDrawn="1"/>
          </p:nvSpPr>
          <p:spPr>
            <a:xfrm rot="5400000">
              <a:off x="-3391786" y="3391786"/>
              <a:ext cx="6858000" cy="74428"/>
            </a:xfrm>
            <a:prstGeom prst="rect">
              <a:avLst/>
            </a:prstGeom>
            <a:solidFill>
              <a:srgbClr val="01284A"/>
            </a:solidFill>
            <a:ln w="25400" cap="flat" cmpd="sng" algn="ctr">
              <a:noFill/>
              <a:prstDash val="solid"/>
            </a:ln>
            <a:effectLst/>
          </p:spPr>
          <p:txBody>
            <a:bodyPr lIns="1260000" rtlCol="0" anchor="ctr"/>
            <a:lstStyle/>
            <a:p>
              <a:pPr latinLnBrk="0"/>
              <a:r>
                <a:rPr lang="en-US" altLang="ko-KR" sz="3200" b="1" kern="0" dirty="0">
                  <a:solidFill>
                    <a:srgbClr val="FFFFFF"/>
                  </a:solidFill>
                </a:rPr>
                <a:t>                 </a:t>
              </a:r>
              <a:endParaRPr lang="ko-KR" altLang="en-US" sz="32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5" name="직사각형 4"/>
            <p:cNvSpPr/>
            <p:nvPr userDrawn="1"/>
          </p:nvSpPr>
          <p:spPr>
            <a:xfrm rot="16200000">
              <a:off x="-641789" y="641788"/>
              <a:ext cx="1359176" cy="75600"/>
            </a:xfrm>
            <a:prstGeom prst="rect">
              <a:avLst/>
            </a:prstGeom>
            <a:solidFill>
              <a:srgbClr val="F45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endParaRPr lang="ko-KR" altLang="en-US" sz="8000" b="1" baseline="0" dirty="0">
                <a:latin typeface="+mn-ea"/>
              </a:endParaRPr>
            </a:p>
          </p:txBody>
        </p:sp>
      </p:grpSp>
      <p:sp>
        <p:nvSpPr>
          <p:cNvPr id="11" name="슬라이드 번호 개체 틀 1"/>
          <p:cNvSpPr txBox="1">
            <a:spLocks/>
          </p:cNvSpPr>
          <p:nvPr userDrawn="1"/>
        </p:nvSpPr>
        <p:spPr>
          <a:xfrm>
            <a:off x="682485" y="6399652"/>
            <a:ext cx="471100" cy="1825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AB80D61F-97A8-4139-ACBF-D3DAEA84C92B}" type="slidenum">
              <a:rPr lang="ko-KR" altLang="en-US" sz="1000" smtClean="0">
                <a:solidFill>
                  <a:srgbClr val="686868"/>
                </a:solidFill>
                <a:latin typeface="Tium" panose="02000800000000000000" pitchFamily="2" charset="0"/>
                <a:ea typeface="나눔고딕" pitchFamily="50" charset="-127"/>
              </a:rPr>
              <a:pPr algn="l"/>
              <a:t>‹#›</a:t>
            </a:fld>
            <a:endParaRPr lang="ko-KR" altLang="en-US" sz="1000" dirty="0">
              <a:solidFill>
                <a:srgbClr val="686868"/>
              </a:solidFill>
              <a:latin typeface="Tium" panose="02000800000000000000" pitchFamily="2" charset="0"/>
              <a:ea typeface="나눔고딕" pitchFamily="50" charset="-127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849904" y="6376625"/>
            <a:ext cx="172736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OUR</a:t>
            </a:r>
            <a:r>
              <a:rPr lang="en-US" altLang="ko-KR" sz="900" baseline="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COMPANY </a:t>
            </a:r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INC.</a:t>
            </a:r>
            <a:endParaRPr lang="ko-KR" altLang="en-US" sz="900" dirty="0">
              <a:solidFill>
                <a:srgbClr val="68686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2893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4" r:id="rId3"/>
    <p:sldLayoutId id="2147483650" r:id="rId4"/>
    <p:sldLayoutId id="2147483655" r:id="rId5"/>
    <p:sldLayoutId id="2147483656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D2B8767-31F4-403B-BE7F-4CA943665B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6938" y="1633403"/>
            <a:ext cx="9213524" cy="830997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ea typeface="나눔고딕" panose="020D0604000000000000"/>
              </a:rPr>
              <a:t>임베디드 최종 발표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F22872-684B-4E72-8B6E-5D03ADA747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20224" y="2528472"/>
            <a:ext cx="9213524" cy="387798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2800" dirty="0"/>
              <a:t>온라인 타자 배틀 </a:t>
            </a:r>
            <a:r>
              <a:rPr lang="en-US" altLang="ko-KR" sz="2800" dirty="0"/>
              <a:t>APP</a:t>
            </a:r>
            <a:endParaRPr lang="ko-KR" altLang="en-US" sz="28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BB5FEB-0E16-4812-8EB3-CD4B2E123B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20080" y="5191939"/>
            <a:ext cx="3297771" cy="7930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2400" dirty="0">
                <a:solidFill>
                  <a:srgbClr val="01284A"/>
                </a:solidFill>
                <a:ea typeface="나눔고딕" panose="020D0604000000000000"/>
              </a:rPr>
              <a:t>2016112630   </a:t>
            </a:r>
            <a:r>
              <a:rPr lang="ko-KR" altLang="en-US" sz="2400" dirty="0">
                <a:solidFill>
                  <a:srgbClr val="01284A"/>
                </a:solidFill>
                <a:ea typeface="나눔고딕" panose="020D0604000000000000"/>
              </a:rPr>
              <a:t>조형민</a:t>
            </a:r>
            <a:endParaRPr lang="en-US" altLang="ko-KR" sz="2400" dirty="0">
              <a:solidFill>
                <a:srgbClr val="01284A"/>
              </a:solidFill>
              <a:ea typeface="나눔고딕" panose="020D0604000000000000"/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rgbClr val="01284A"/>
                </a:solidFill>
                <a:ea typeface="나눔고딕" panose="020D0604000000000000"/>
              </a:rPr>
              <a:t>2016112618   </a:t>
            </a:r>
            <a:r>
              <a:rPr lang="ko-KR" altLang="en-US" sz="2400" dirty="0">
                <a:solidFill>
                  <a:srgbClr val="01284A"/>
                </a:solidFill>
                <a:ea typeface="나눔고딕" panose="020D0604000000000000"/>
              </a:rPr>
              <a:t>배정원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150EE1D-E3A2-4E9B-BFDC-89722681DD1E}"/>
              </a:ext>
            </a:extLst>
          </p:cNvPr>
          <p:cNvSpPr/>
          <p:nvPr/>
        </p:nvSpPr>
        <p:spPr>
          <a:xfrm>
            <a:off x="2055303" y="3867325"/>
            <a:ext cx="729842" cy="6123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나눔고딕" panose="020D0604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1182549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07771" y="525641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/>
              <a:t>유저 </a:t>
            </a:r>
            <a:r>
              <a:rPr lang="en-US" altLang="ko-KR" dirty="0"/>
              <a:t>(Client) – UI ( </a:t>
            </a:r>
            <a:r>
              <a:rPr lang="ko-KR" altLang="en-US" dirty="0"/>
              <a:t>예시 </a:t>
            </a:r>
            <a:r>
              <a:rPr lang="en-US" altLang="ko-KR" dirty="0"/>
              <a:t>)</a:t>
            </a:r>
            <a:endParaRPr lang="ko-KR" altLang="en-US" dirty="0">
              <a:solidFill>
                <a:srgbClr val="F4540C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FD36EC-132B-44A7-A45F-3C220E6B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826" y="27897"/>
            <a:ext cx="2203174" cy="2028532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D2DCA0-A3A2-4CE8-B2B6-776D4DD44A11}"/>
              </a:ext>
            </a:extLst>
          </p:cNvPr>
          <p:cNvGrpSpPr/>
          <p:nvPr/>
        </p:nvGrpSpPr>
        <p:grpSpPr>
          <a:xfrm>
            <a:off x="680830" y="1662715"/>
            <a:ext cx="10535810" cy="377420"/>
            <a:chOff x="680830" y="1672345"/>
            <a:chExt cx="10535810" cy="37742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6DD3F62-5390-45A8-9AA5-988BCDF6A2F4}"/>
                </a:ext>
              </a:extLst>
            </p:cNvPr>
            <p:cNvSpPr/>
            <p:nvPr/>
          </p:nvSpPr>
          <p:spPr>
            <a:xfrm>
              <a:off x="1184856" y="1680433"/>
              <a:ext cx="10031784" cy="36933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lvl="0"/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2)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배틀 진행 </a:t>
              </a:r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–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배틀 시작 후 타이핑 </a:t>
              </a:r>
              <a:endParaRPr lang="en-US" altLang="ko-KR" sz="2400" b="1" i="1" spc="-50" dirty="0">
                <a:solidFill>
                  <a:srgbClr val="3E484F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Freeform 57">
              <a:extLst>
                <a:ext uri="{FF2B5EF4-FFF2-40B4-BE49-F238E27FC236}">
                  <a16:creationId xmlns:a16="http://schemas.microsoft.com/office/drawing/2014/main" id="{DBFE8295-248C-4DAA-B7B7-2FC39329D8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0830" y="1672345"/>
              <a:ext cx="368324" cy="339340"/>
            </a:xfrm>
            <a:custGeom>
              <a:avLst/>
              <a:gdLst>
                <a:gd name="T0" fmla="*/ 2324 w 3330"/>
                <a:gd name="T1" fmla="*/ 1006 h 3429"/>
                <a:gd name="T2" fmla="*/ 2264 w 3330"/>
                <a:gd name="T3" fmla="*/ 1026 h 3429"/>
                <a:gd name="T4" fmla="*/ 2212 w 3330"/>
                <a:gd name="T5" fmla="*/ 1063 h 3429"/>
                <a:gd name="T6" fmla="*/ 1483 w 3330"/>
                <a:gd name="T7" fmla="*/ 1790 h 3429"/>
                <a:gd name="T8" fmla="*/ 1458 w 3330"/>
                <a:gd name="T9" fmla="*/ 1796 h 3429"/>
                <a:gd name="T10" fmla="*/ 1433 w 3330"/>
                <a:gd name="T11" fmla="*/ 1790 h 3429"/>
                <a:gd name="T12" fmla="*/ 1156 w 3330"/>
                <a:gd name="T13" fmla="*/ 1517 h 3429"/>
                <a:gd name="T14" fmla="*/ 1106 w 3330"/>
                <a:gd name="T15" fmla="*/ 1479 h 3429"/>
                <a:gd name="T16" fmla="*/ 1045 w 3330"/>
                <a:gd name="T17" fmla="*/ 1459 h 3429"/>
                <a:gd name="T18" fmla="*/ 981 w 3330"/>
                <a:gd name="T19" fmla="*/ 1459 h 3429"/>
                <a:gd name="T20" fmla="*/ 920 w 3330"/>
                <a:gd name="T21" fmla="*/ 1479 h 3429"/>
                <a:gd name="T22" fmla="*/ 870 w 3330"/>
                <a:gd name="T23" fmla="*/ 1515 h 3429"/>
                <a:gd name="T24" fmla="*/ 848 w 3330"/>
                <a:gd name="T25" fmla="*/ 1540 h 3429"/>
                <a:gd name="T26" fmla="*/ 820 w 3330"/>
                <a:gd name="T27" fmla="*/ 1597 h 3429"/>
                <a:gd name="T28" fmla="*/ 810 w 3330"/>
                <a:gd name="T29" fmla="*/ 1660 h 3429"/>
                <a:gd name="T30" fmla="*/ 820 w 3330"/>
                <a:gd name="T31" fmla="*/ 1722 h 3429"/>
                <a:gd name="T32" fmla="*/ 848 w 3330"/>
                <a:gd name="T33" fmla="*/ 1779 h 3429"/>
                <a:gd name="T34" fmla="*/ 1314 w 3330"/>
                <a:gd name="T35" fmla="*/ 2248 h 3429"/>
                <a:gd name="T36" fmla="*/ 1367 w 3330"/>
                <a:gd name="T37" fmla="*/ 2286 h 3429"/>
                <a:gd name="T38" fmla="*/ 1427 w 3330"/>
                <a:gd name="T39" fmla="*/ 2305 h 3429"/>
                <a:gd name="T40" fmla="*/ 1489 w 3330"/>
                <a:gd name="T41" fmla="*/ 2305 h 3429"/>
                <a:gd name="T42" fmla="*/ 1549 w 3330"/>
                <a:gd name="T43" fmla="*/ 2286 h 3429"/>
                <a:gd name="T44" fmla="*/ 1602 w 3330"/>
                <a:gd name="T45" fmla="*/ 2248 h 3429"/>
                <a:gd name="T46" fmla="*/ 2521 w 3330"/>
                <a:gd name="T47" fmla="*/ 1325 h 3429"/>
                <a:gd name="T48" fmla="*/ 2550 w 3330"/>
                <a:gd name="T49" fmla="*/ 1268 h 3429"/>
                <a:gd name="T50" fmla="*/ 2559 w 3330"/>
                <a:gd name="T51" fmla="*/ 1207 h 3429"/>
                <a:gd name="T52" fmla="*/ 2550 w 3330"/>
                <a:gd name="T53" fmla="*/ 1145 h 3429"/>
                <a:gd name="T54" fmla="*/ 2521 w 3330"/>
                <a:gd name="T55" fmla="*/ 1088 h 3429"/>
                <a:gd name="T56" fmla="*/ 2476 w 3330"/>
                <a:gd name="T57" fmla="*/ 1043 h 3429"/>
                <a:gd name="T58" fmla="*/ 2419 w 3330"/>
                <a:gd name="T59" fmla="*/ 1014 h 3429"/>
                <a:gd name="T60" fmla="*/ 2357 w 3330"/>
                <a:gd name="T61" fmla="*/ 1004 h 3429"/>
                <a:gd name="T62" fmla="*/ 3009 w 3330"/>
                <a:gd name="T63" fmla="*/ 0 h 3429"/>
                <a:gd name="T64" fmla="*/ 3094 w 3330"/>
                <a:gd name="T65" fmla="*/ 12 h 3429"/>
                <a:gd name="T66" fmla="*/ 3170 w 3330"/>
                <a:gd name="T67" fmla="*/ 43 h 3429"/>
                <a:gd name="T68" fmla="*/ 3236 w 3330"/>
                <a:gd name="T69" fmla="*/ 92 h 3429"/>
                <a:gd name="T70" fmla="*/ 3286 w 3330"/>
                <a:gd name="T71" fmla="*/ 157 h 3429"/>
                <a:gd name="T72" fmla="*/ 3318 w 3330"/>
                <a:gd name="T73" fmla="*/ 233 h 3429"/>
                <a:gd name="T74" fmla="*/ 3330 w 3330"/>
                <a:gd name="T75" fmla="*/ 319 h 3429"/>
                <a:gd name="T76" fmla="*/ 3327 w 3330"/>
                <a:gd name="T77" fmla="*/ 2317 h 3429"/>
                <a:gd name="T78" fmla="*/ 3306 w 3330"/>
                <a:gd name="T79" fmla="*/ 2396 h 3429"/>
                <a:gd name="T80" fmla="*/ 3266 w 3330"/>
                <a:gd name="T81" fmla="*/ 2466 h 3429"/>
                <a:gd name="T82" fmla="*/ 3210 w 3330"/>
                <a:gd name="T83" fmla="*/ 2525 h 3429"/>
                <a:gd name="T84" fmla="*/ 1824 w 3330"/>
                <a:gd name="T85" fmla="*/ 3382 h 3429"/>
                <a:gd name="T86" fmla="*/ 1742 w 3330"/>
                <a:gd name="T87" fmla="*/ 3417 h 3429"/>
                <a:gd name="T88" fmla="*/ 1655 w 3330"/>
                <a:gd name="T89" fmla="*/ 3429 h 3429"/>
                <a:gd name="T90" fmla="*/ 1568 w 3330"/>
                <a:gd name="T91" fmla="*/ 3417 h 3429"/>
                <a:gd name="T92" fmla="*/ 1487 w 3330"/>
                <a:gd name="T93" fmla="*/ 3381 h 3429"/>
                <a:gd name="T94" fmla="*/ 117 w 3330"/>
                <a:gd name="T95" fmla="*/ 2525 h 3429"/>
                <a:gd name="T96" fmla="*/ 62 w 3330"/>
                <a:gd name="T97" fmla="*/ 2466 h 3429"/>
                <a:gd name="T98" fmla="*/ 24 w 3330"/>
                <a:gd name="T99" fmla="*/ 2396 h 3429"/>
                <a:gd name="T100" fmla="*/ 3 w 3330"/>
                <a:gd name="T101" fmla="*/ 2318 h 3429"/>
                <a:gd name="T102" fmla="*/ 0 w 3330"/>
                <a:gd name="T103" fmla="*/ 319 h 3429"/>
                <a:gd name="T104" fmla="*/ 12 w 3330"/>
                <a:gd name="T105" fmla="*/ 233 h 3429"/>
                <a:gd name="T106" fmla="*/ 44 w 3330"/>
                <a:gd name="T107" fmla="*/ 157 h 3429"/>
                <a:gd name="T108" fmla="*/ 94 w 3330"/>
                <a:gd name="T109" fmla="*/ 92 h 3429"/>
                <a:gd name="T110" fmla="*/ 158 w 3330"/>
                <a:gd name="T111" fmla="*/ 43 h 3429"/>
                <a:gd name="T112" fmla="*/ 235 w 3330"/>
                <a:gd name="T113" fmla="*/ 12 h 3429"/>
                <a:gd name="T114" fmla="*/ 320 w 3330"/>
                <a:gd name="T115" fmla="*/ 0 h 3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30" h="3429">
                  <a:moveTo>
                    <a:pt x="2357" y="1004"/>
                  </a:moveTo>
                  <a:lnTo>
                    <a:pt x="2324" y="1006"/>
                  </a:lnTo>
                  <a:lnTo>
                    <a:pt x="2293" y="1014"/>
                  </a:lnTo>
                  <a:lnTo>
                    <a:pt x="2264" y="1026"/>
                  </a:lnTo>
                  <a:lnTo>
                    <a:pt x="2237" y="1043"/>
                  </a:lnTo>
                  <a:lnTo>
                    <a:pt x="2212" y="1063"/>
                  </a:lnTo>
                  <a:lnTo>
                    <a:pt x="1494" y="1781"/>
                  </a:lnTo>
                  <a:lnTo>
                    <a:pt x="1483" y="1790"/>
                  </a:lnTo>
                  <a:lnTo>
                    <a:pt x="1472" y="1794"/>
                  </a:lnTo>
                  <a:lnTo>
                    <a:pt x="1458" y="1796"/>
                  </a:lnTo>
                  <a:lnTo>
                    <a:pt x="1445" y="1794"/>
                  </a:lnTo>
                  <a:lnTo>
                    <a:pt x="1433" y="1790"/>
                  </a:lnTo>
                  <a:lnTo>
                    <a:pt x="1422" y="1781"/>
                  </a:lnTo>
                  <a:lnTo>
                    <a:pt x="1156" y="1517"/>
                  </a:lnTo>
                  <a:lnTo>
                    <a:pt x="1132" y="1495"/>
                  </a:lnTo>
                  <a:lnTo>
                    <a:pt x="1106" y="1479"/>
                  </a:lnTo>
                  <a:lnTo>
                    <a:pt x="1075" y="1467"/>
                  </a:lnTo>
                  <a:lnTo>
                    <a:pt x="1045" y="1459"/>
                  </a:lnTo>
                  <a:lnTo>
                    <a:pt x="1013" y="1456"/>
                  </a:lnTo>
                  <a:lnTo>
                    <a:pt x="981" y="1459"/>
                  </a:lnTo>
                  <a:lnTo>
                    <a:pt x="951" y="1467"/>
                  </a:lnTo>
                  <a:lnTo>
                    <a:pt x="920" y="1479"/>
                  </a:lnTo>
                  <a:lnTo>
                    <a:pt x="893" y="1495"/>
                  </a:lnTo>
                  <a:lnTo>
                    <a:pt x="870" y="1515"/>
                  </a:lnTo>
                  <a:lnTo>
                    <a:pt x="870" y="1517"/>
                  </a:lnTo>
                  <a:lnTo>
                    <a:pt x="848" y="1540"/>
                  </a:lnTo>
                  <a:lnTo>
                    <a:pt x="832" y="1567"/>
                  </a:lnTo>
                  <a:lnTo>
                    <a:pt x="820" y="1597"/>
                  </a:lnTo>
                  <a:lnTo>
                    <a:pt x="813" y="1627"/>
                  </a:lnTo>
                  <a:lnTo>
                    <a:pt x="810" y="1660"/>
                  </a:lnTo>
                  <a:lnTo>
                    <a:pt x="813" y="1692"/>
                  </a:lnTo>
                  <a:lnTo>
                    <a:pt x="820" y="1722"/>
                  </a:lnTo>
                  <a:lnTo>
                    <a:pt x="832" y="1752"/>
                  </a:lnTo>
                  <a:lnTo>
                    <a:pt x="848" y="1779"/>
                  </a:lnTo>
                  <a:lnTo>
                    <a:pt x="870" y="1803"/>
                  </a:lnTo>
                  <a:lnTo>
                    <a:pt x="1314" y="2248"/>
                  </a:lnTo>
                  <a:lnTo>
                    <a:pt x="1339" y="2270"/>
                  </a:lnTo>
                  <a:lnTo>
                    <a:pt x="1367" y="2286"/>
                  </a:lnTo>
                  <a:lnTo>
                    <a:pt x="1396" y="2298"/>
                  </a:lnTo>
                  <a:lnTo>
                    <a:pt x="1427" y="2305"/>
                  </a:lnTo>
                  <a:lnTo>
                    <a:pt x="1459" y="2308"/>
                  </a:lnTo>
                  <a:lnTo>
                    <a:pt x="1489" y="2305"/>
                  </a:lnTo>
                  <a:lnTo>
                    <a:pt x="1520" y="2298"/>
                  </a:lnTo>
                  <a:lnTo>
                    <a:pt x="1549" y="2286"/>
                  </a:lnTo>
                  <a:lnTo>
                    <a:pt x="1577" y="2270"/>
                  </a:lnTo>
                  <a:lnTo>
                    <a:pt x="1602" y="2248"/>
                  </a:lnTo>
                  <a:lnTo>
                    <a:pt x="2500" y="1351"/>
                  </a:lnTo>
                  <a:lnTo>
                    <a:pt x="2521" y="1325"/>
                  </a:lnTo>
                  <a:lnTo>
                    <a:pt x="2538" y="1298"/>
                  </a:lnTo>
                  <a:lnTo>
                    <a:pt x="2550" y="1268"/>
                  </a:lnTo>
                  <a:lnTo>
                    <a:pt x="2557" y="1238"/>
                  </a:lnTo>
                  <a:lnTo>
                    <a:pt x="2559" y="1207"/>
                  </a:lnTo>
                  <a:lnTo>
                    <a:pt x="2557" y="1175"/>
                  </a:lnTo>
                  <a:lnTo>
                    <a:pt x="2550" y="1145"/>
                  </a:lnTo>
                  <a:lnTo>
                    <a:pt x="2538" y="1116"/>
                  </a:lnTo>
                  <a:lnTo>
                    <a:pt x="2521" y="1088"/>
                  </a:lnTo>
                  <a:lnTo>
                    <a:pt x="2500" y="1063"/>
                  </a:lnTo>
                  <a:lnTo>
                    <a:pt x="2476" y="1043"/>
                  </a:lnTo>
                  <a:lnTo>
                    <a:pt x="2448" y="1026"/>
                  </a:lnTo>
                  <a:lnTo>
                    <a:pt x="2419" y="1014"/>
                  </a:lnTo>
                  <a:lnTo>
                    <a:pt x="2388" y="1006"/>
                  </a:lnTo>
                  <a:lnTo>
                    <a:pt x="2357" y="1004"/>
                  </a:lnTo>
                  <a:close/>
                  <a:moveTo>
                    <a:pt x="320" y="0"/>
                  </a:moveTo>
                  <a:lnTo>
                    <a:pt x="3009" y="0"/>
                  </a:lnTo>
                  <a:lnTo>
                    <a:pt x="3053" y="3"/>
                  </a:lnTo>
                  <a:lnTo>
                    <a:pt x="3094" y="12"/>
                  </a:lnTo>
                  <a:lnTo>
                    <a:pt x="3134" y="25"/>
                  </a:lnTo>
                  <a:lnTo>
                    <a:pt x="3170" y="43"/>
                  </a:lnTo>
                  <a:lnTo>
                    <a:pt x="3205" y="66"/>
                  </a:lnTo>
                  <a:lnTo>
                    <a:pt x="3236" y="92"/>
                  </a:lnTo>
                  <a:lnTo>
                    <a:pt x="3263" y="124"/>
                  </a:lnTo>
                  <a:lnTo>
                    <a:pt x="3286" y="157"/>
                  </a:lnTo>
                  <a:lnTo>
                    <a:pt x="3304" y="194"/>
                  </a:lnTo>
                  <a:lnTo>
                    <a:pt x="3318" y="233"/>
                  </a:lnTo>
                  <a:lnTo>
                    <a:pt x="3327" y="274"/>
                  </a:lnTo>
                  <a:lnTo>
                    <a:pt x="3330" y="319"/>
                  </a:lnTo>
                  <a:lnTo>
                    <a:pt x="3330" y="2276"/>
                  </a:lnTo>
                  <a:lnTo>
                    <a:pt x="3327" y="2317"/>
                  </a:lnTo>
                  <a:lnTo>
                    <a:pt x="3319" y="2357"/>
                  </a:lnTo>
                  <a:lnTo>
                    <a:pt x="3306" y="2396"/>
                  </a:lnTo>
                  <a:lnTo>
                    <a:pt x="3289" y="2432"/>
                  </a:lnTo>
                  <a:lnTo>
                    <a:pt x="3266" y="2466"/>
                  </a:lnTo>
                  <a:lnTo>
                    <a:pt x="3240" y="2497"/>
                  </a:lnTo>
                  <a:lnTo>
                    <a:pt x="3210" y="2525"/>
                  </a:lnTo>
                  <a:lnTo>
                    <a:pt x="3177" y="2549"/>
                  </a:lnTo>
                  <a:lnTo>
                    <a:pt x="1824" y="3382"/>
                  </a:lnTo>
                  <a:lnTo>
                    <a:pt x="1784" y="3402"/>
                  </a:lnTo>
                  <a:lnTo>
                    <a:pt x="1742" y="3417"/>
                  </a:lnTo>
                  <a:lnTo>
                    <a:pt x="1699" y="3426"/>
                  </a:lnTo>
                  <a:lnTo>
                    <a:pt x="1655" y="3429"/>
                  </a:lnTo>
                  <a:lnTo>
                    <a:pt x="1612" y="3426"/>
                  </a:lnTo>
                  <a:lnTo>
                    <a:pt x="1568" y="3417"/>
                  </a:lnTo>
                  <a:lnTo>
                    <a:pt x="1527" y="3402"/>
                  </a:lnTo>
                  <a:lnTo>
                    <a:pt x="1487" y="3381"/>
                  </a:lnTo>
                  <a:lnTo>
                    <a:pt x="151" y="2549"/>
                  </a:lnTo>
                  <a:lnTo>
                    <a:pt x="117" y="2525"/>
                  </a:lnTo>
                  <a:lnTo>
                    <a:pt x="88" y="2497"/>
                  </a:lnTo>
                  <a:lnTo>
                    <a:pt x="62" y="2466"/>
                  </a:lnTo>
                  <a:lnTo>
                    <a:pt x="41" y="2432"/>
                  </a:lnTo>
                  <a:lnTo>
                    <a:pt x="24" y="2396"/>
                  </a:lnTo>
                  <a:lnTo>
                    <a:pt x="11" y="2358"/>
                  </a:lnTo>
                  <a:lnTo>
                    <a:pt x="3" y="2318"/>
                  </a:lnTo>
                  <a:lnTo>
                    <a:pt x="0" y="2277"/>
                  </a:lnTo>
                  <a:lnTo>
                    <a:pt x="0" y="319"/>
                  </a:lnTo>
                  <a:lnTo>
                    <a:pt x="3" y="274"/>
                  </a:lnTo>
                  <a:lnTo>
                    <a:pt x="12" y="233"/>
                  </a:lnTo>
                  <a:lnTo>
                    <a:pt x="26" y="194"/>
                  </a:lnTo>
                  <a:lnTo>
                    <a:pt x="44" y="157"/>
                  </a:lnTo>
                  <a:lnTo>
                    <a:pt x="67" y="124"/>
                  </a:lnTo>
                  <a:lnTo>
                    <a:pt x="94" y="92"/>
                  </a:lnTo>
                  <a:lnTo>
                    <a:pt x="125" y="66"/>
                  </a:lnTo>
                  <a:lnTo>
                    <a:pt x="158" y="43"/>
                  </a:lnTo>
                  <a:lnTo>
                    <a:pt x="196" y="25"/>
                  </a:lnTo>
                  <a:lnTo>
                    <a:pt x="235" y="12"/>
                  </a:lnTo>
                  <a:lnTo>
                    <a:pt x="277" y="3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F4540C"/>
            </a:solidFill>
            <a:ln w="0">
              <a:noFill/>
              <a:prstDash val="solid"/>
              <a:round/>
              <a:headEnd/>
              <a:tailEnd/>
            </a:ln>
            <a:effectLst>
              <a:reflection blurRad="6350" stA="50000" endA="300" endPos="55000" dir="5400000" sy="-100000" algn="bl" rotWithShape="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D165786F-D03F-4FD0-9F0D-4D8E650F5E79}"/>
              </a:ext>
            </a:extLst>
          </p:cNvPr>
          <p:cNvSpPr txBox="1"/>
          <p:nvPr/>
        </p:nvSpPr>
        <p:spPr>
          <a:xfrm>
            <a:off x="9724380" y="3897978"/>
            <a:ext cx="2301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랜덤 문자열 출력</a:t>
            </a:r>
            <a:endParaRPr lang="en-US" altLang="ko-KR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4D83C04-21BD-4E97-B0CC-66085CA96CE5}"/>
              </a:ext>
            </a:extLst>
          </p:cNvPr>
          <p:cNvSpPr txBox="1"/>
          <p:nvPr/>
        </p:nvSpPr>
        <p:spPr>
          <a:xfrm>
            <a:off x="9724380" y="5371344"/>
            <a:ext cx="2301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입력 진행</a:t>
            </a:r>
            <a:endParaRPr lang="en-US" altLang="ko-KR" dirty="0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E4F7D331-DA49-4F51-A2FB-1B31FF54B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573" y="2455355"/>
            <a:ext cx="6942853" cy="3719075"/>
          </a:xfrm>
          <a:prstGeom prst="rect">
            <a:avLst/>
          </a:prstGeom>
        </p:spPr>
      </p:pic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31CB272-F405-4858-9F20-9C2A54769428}"/>
              </a:ext>
            </a:extLst>
          </p:cNvPr>
          <p:cNvCxnSpPr>
            <a:cxnSpLocks/>
          </p:cNvCxnSpPr>
          <p:nvPr/>
        </p:nvCxnSpPr>
        <p:spPr>
          <a:xfrm flipV="1">
            <a:off x="8514138" y="4296904"/>
            <a:ext cx="1373307" cy="33319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30056D50-2137-46CF-BEE1-2CFB80C89262}"/>
              </a:ext>
            </a:extLst>
          </p:cNvPr>
          <p:cNvCxnSpPr>
            <a:cxnSpLocks/>
          </p:cNvCxnSpPr>
          <p:nvPr/>
        </p:nvCxnSpPr>
        <p:spPr>
          <a:xfrm>
            <a:off x="8475246" y="5582541"/>
            <a:ext cx="1412199" cy="211867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19FC11D-6B1D-4BF8-AC27-438EA9D8BC81}"/>
              </a:ext>
            </a:extLst>
          </p:cNvPr>
          <p:cNvSpPr txBox="1"/>
          <p:nvPr/>
        </p:nvSpPr>
        <p:spPr>
          <a:xfrm>
            <a:off x="9724381" y="4463501"/>
            <a:ext cx="2301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문장 일치 여부 출력</a:t>
            </a:r>
            <a:endParaRPr lang="en-US" altLang="ko-KR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3179287E-9C7A-4FBF-864A-78FCFFC993EB}"/>
              </a:ext>
            </a:extLst>
          </p:cNvPr>
          <p:cNvCxnSpPr>
            <a:cxnSpLocks/>
          </p:cNvCxnSpPr>
          <p:nvPr/>
        </p:nvCxnSpPr>
        <p:spPr>
          <a:xfrm flipV="1">
            <a:off x="8756374" y="4834124"/>
            <a:ext cx="1373307" cy="33319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96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07771" y="525641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/>
              <a:t>유저 </a:t>
            </a:r>
            <a:r>
              <a:rPr lang="en-US" altLang="ko-KR" dirty="0"/>
              <a:t>(Client) – UI ( </a:t>
            </a:r>
            <a:r>
              <a:rPr lang="ko-KR" altLang="en-US" dirty="0"/>
              <a:t>예시 </a:t>
            </a:r>
            <a:r>
              <a:rPr lang="en-US" altLang="ko-KR" dirty="0"/>
              <a:t>)</a:t>
            </a:r>
            <a:endParaRPr lang="ko-KR" altLang="en-US" dirty="0">
              <a:solidFill>
                <a:srgbClr val="F4540C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FD36EC-132B-44A7-A45F-3C220E6B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826" y="27897"/>
            <a:ext cx="2203174" cy="2028532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D2DCA0-A3A2-4CE8-B2B6-776D4DD44A11}"/>
              </a:ext>
            </a:extLst>
          </p:cNvPr>
          <p:cNvGrpSpPr/>
          <p:nvPr/>
        </p:nvGrpSpPr>
        <p:grpSpPr>
          <a:xfrm>
            <a:off x="680830" y="1662715"/>
            <a:ext cx="10535810" cy="377420"/>
            <a:chOff x="680830" y="1672345"/>
            <a:chExt cx="10535810" cy="37742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6DD3F62-5390-45A8-9AA5-988BCDF6A2F4}"/>
                </a:ext>
              </a:extLst>
            </p:cNvPr>
            <p:cNvSpPr/>
            <p:nvPr/>
          </p:nvSpPr>
          <p:spPr>
            <a:xfrm>
              <a:off x="1184856" y="1680433"/>
              <a:ext cx="10031784" cy="36933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lvl="0"/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2)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배틀 진행 </a:t>
              </a:r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–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라운드 종료 시</a:t>
              </a:r>
              <a:endParaRPr lang="en-US" altLang="ko-KR" sz="2400" b="1" i="1" spc="-50" dirty="0">
                <a:solidFill>
                  <a:srgbClr val="3E484F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Freeform 57">
              <a:extLst>
                <a:ext uri="{FF2B5EF4-FFF2-40B4-BE49-F238E27FC236}">
                  <a16:creationId xmlns:a16="http://schemas.microsoft.com/office/drawing/2014/main" id="{DBFE8295-248C-4DAA-B7B7-2FC39329D8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0830" y="1672345"/>
              <a:ext cx="368324" cy="339340"/>
            </a:xfrm>
            <a:custGeom>
              <a:avLst/>
              <a:gdLst>
                <a:gd name="T0" fmla="*/ 2324 w 3330"/>
                <a:gd name="T1" fmla="*/ 1006 h 3429"/>
                <a:gd name="T2" fmla="*/ 2264 w 3330"/>
                <a:gd name="T3" fmla="*/ 1026 h 3429"/>
                <a:gd name="T4" fmla="*/ 2212 w 3330"/>
                <a:gd name="T5" fmla="*/ 1063 h 3429"/>
                <a:gd name="T6" fmla="*/ 1483 w 3330"/>
                <a:gd name="T7" fmla="*/ 1790 h 3429"/>
                <a:gd name="T8" fmla="*/ 1458 w 3330"/>
                <a:gd name="T9" fmla="*/ 1796 h 3429"/>
                <a:gd name="T10" fmla="*/ 1433 w 3330"/>
                <a:gd name="T11" fmla="*/ 1790 h 3429"/>
                <a:gd name="T12" fmla="*/ 1156 w 3330"/>
                <a:gd name="T13" fmla="*/ 1517 h 3429"/>
                <a:gd name="T14" fmla="*/ 1106 w 3330"/>
                <a:gd name="T15" fmla="*/ 1479 h 3429"/>
                <a:gd name="T16" fmla="*/ 1045 w 3330"/>
                <a:gd name="T17" fmla="*/ 1459 h 3429"/>
                <a:gd name="T18" fmla="*/ 981 w 3330"/>
                <a:gd name="T19" fmla="*/ 1459 h 3429"/>
                <a:gd name="T20" fmla="*/ 920 w 3330"/>
                <a:gd name="T21" fmla="*/ 1479 h 3429"/>
                <a:gd name="T22" fmla="*/ 870 w 3330"/>
                <a:gd name="T23" fmla="*/ 1515 h 3429"/>
                <a:gd name="T24" fmla="*/ 848 w 3330"/>
                <a:gd name="T25" fmla="*/ 1540 h 3429"/>
                <a:gd name="T26" fmla="*/ 820 w 3330"/>
                <a:gd name="T27" fmla="*/ 1597 h 3429"/>
                <a:gd name="T28" fmla="*/ 810 w 3330"/>
                <a:gd name="T29" fmla="*/ 1660 h 3429"/>
                <a:gd name="T30" fmla="*/ 820 w 3330"/>
                <a:gd name="T31" fmla="*/ 1722 h 3429"/>
                <a:gd name="T32" fmla="*/ 848 w 3330"/>
                <a:gd name="T33" fmla="*/ 1779 h 3429"/>
                <a:gd name="T34" fmla="*/ 1314 w 3330"/>
                <a:gd name="T35" fmla="*/ 2248 h 3429"/>
                <a:gd name="T36" fmla="*/ 1367 w 3330"/>
                <a:gd name="T37" fmla="*/ 2286 h 3429"/>
                <a:gd name="T38" fmla="*/ 1427 w 3330"/>
                <a:gd name="T39" fmla="*/ 2305 h 3429"/>
                <a:gd name="T40" fmla="*/ 1489 w 3330"/>
                <a:gd name="T41" fmla="*/ 2305 h 3429"/>
                <a:gd name="T42" fmla="*/ 1549 w 3330"/>
                <a:gd name="T43" fmla="*/ 2286 h 3429"/>
                <a:gd name="T44" fmla="*/ 1602 w 3330"/>
                <a:gd name="T45" fmla="*/ 2248 h 3429"/>
                <a:gd name="T46" fmla="*/ 2521 w 3330"/>
                <a:gd name="T47" fmla="*/ 1325 h 3429"/>
                <a:gd name="T48" fmla="*/ 2550 w 3330"/>
                <a:gd name="T49" fmla="*/ 1268 h 3429"/>
                <a:gd name="T50" fmla="*/ 2559 w 3330"/>
                <a:gd name="T51" fmla="*/ 1207 h 3429"/>
                <a:gd name="T52" fmla="*/ 2550 w 3330"/>
                <a:gd name="T53" fmla="*/ 1145 h 3429"/>
                <a:gd name="T54" fmla="*/ 2521 w 3330"/>
                <a:gd name="T55" fmla="*/ 1088 h 3429"/>
                <a:gd name="T56" fmla="*/ 2476 w 3330"/>
                <a:gd name="T57" fmla="*/ 1043 h 3429"/>
                <a:gd name="T58" fmla="*/ 2419 w 3330"/>
                <a:gd name="T59" fmla="*/ 1014 h 3429"/>
                <a:gd name="T60" fmla="*/ 2357 w 3330"/>
                <a:gd name="T61" fmla="*/ 1004 h 3429"/>
                <a:gd name="T62" fmla="*/ 3009 w 3330"/>
                <a:gd name="T63" fmla="*/ 0 h 3429"/>
                <a:gd name="T64" fmla="*/ 3094 w 3330"/>
                <a:gd name="T65" fmla="*/ 12 h 3429"/>
                <a:gd name="T66" fmla="*/ 3170 w 3330"/>
                <a:gd name="T67" fmla="*/ 43 h 3429"/>
                <a:gd name="T68" fmla="*/ 3236 w 3330"/>
                <a:gd name="T69" fmla="*/ 92 h 3429"/>
                <a:gd name="T70" fmla="*/ 3286 w 3330"/>
                <a:gd name="T71" fmla="*/ 157 h 3429"/>
                <a:gd name="T72" fmla="*/ 3318 w 3330"/>
                <a:gd name="T73" fmla="*/ 233 h 3429"/>
                <a:gd name="T74" fmla="*/ 3330 w 3330"/>
                <a:gd name="T75" fmla="*/ 319 h 3429"/>
                <a:gd name="T76" fmla="*/ 3327 w 3330"/>
                <a:gd name="T77" fmla="*/ 2317 h 3429"/>
                <a:gd name="T78" fmla="*/ 3306 w 3330"/>
                <a:gd name="T79" fmla="*/ 2396 h 3429"/>
                <a:gd name="T80" fmla="*/ 3266 w 3330"/>
                <a:gd name="T81" fmla="*/ 2466 h 3429"/>
                <a:gd name="T82" fmla="*/ 3210 w 3330"/>
                <a:gd name="T83" fmla="*/ 2525 h 3429"/>
                <a:gd name="T84" fmla="*/ 1824 w 3330"/>
                <a:gd name="T85" fmla="*/ 3382 h 3429"/>
                <a:gd name="T86" fmla="*/ 1742 w 3330"/>
                <a:gd name="T87" fmla="*/ 3417 h 3429"/>
                <a:gd name="T88" fmla="*/ 1655 w 3330"/>
                <a:gd name="T89" fmla="*/ 3429 h 3429"/>
                <a:gd name="T90" fmla="*/ 1568 w 3330"/>
                <a:gd name="T91" fmla="*/ 3417 h 3429"/>
                <a:gd name="T92" fmla="*/ 1487 w 3330"/>
                <a:gd name="T93" fmla="*/ 3381 h 3429"/>
                <a:gd name="T94" fmla="*/ 117 w 3330"/>
                <a:gd name="T95" fmla="*/ 2525 h 3429"/>
                <a:gd name="T96" fmla="*/ 62 w 3330"/>
                <a:gd name="T97" fmla="*/ 2466 h 3429"/>
                <a:gd name="T98" fmla="*/ 24 w 3330"/>
                <a:gd name="T99" fmla="*/ 2396 h 3429"/>
                <a:gd name="T100" fmla="*/ 3 w 3330"/>
                <a:gd name="T101" fmla="*/ 2318 h 3429"/>
                <a:gd name="T102" fmla="*/ 0 w 3330"/>
                <a:gd name="T103" fmla="*/ 319 h 3429"/>
                <a:gd name="T104" fmla="*/ 12 w 3330"/>
                <a:gd name="T105" fmla="*/ 233 h 3429"/>
                <a:gd name="T106" fmla="*/ 44 w 3330"/>
                <a:gd name="T107" fmla="*/ 157 h 3429"/>
                <a:gd name="T108" fmla="*/ 94 w 3330"/>
                <a:gd name="T109" fmla="*/ 92 h 3429"/>
                <a:gd name="T110" fmla="*/ 158 w 3330"/>
                <a:gd name="T111" fmla="*/ 43 h 3429"/>
                <a:gd name="T112" fmla="*/ 235 w 3330"/>
                <a:gd name="T113" fmla="*/ 12 h 3429"/>
                <a:gd name="T114" fmla="*/ 320 w 3330"/>
                <a:gd name="T115" fmla="*/ 0 h 3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30" h="3429">
                  <a:moveTo>
                    <a:pt x="2357" y="1004"/>
                  </a:moveTo>
                  <a:lnTo>
                    <a:pt x="2324" y="1006"/>
                  </a:lnTo>
                  <a:lnTo>
                    <a:pt x="2293" y="1014"/>
                  </a:lnTo>
                  <a:lnTo>
                    <a:pt x="2264" y="1026"/>
                  </a:lnTo>
                  <a:lnTo>
                    <a:pt x="2237" y="1043"/>
                  </a:lnTo>
                  <a:lnTo>
                    <a:pt x="2212" y="1063"/>
                  </a:lnTo>
                  <a:lnTo>
                    <a:pt x="1494" y="1781"/>
                  </a:lnTo>
                  <a:lnTo>
                    <a:pt x="1483" y="1790"/>
                  </a:lnTo>
                  <a:lnTo>
                    <a:pt x="1472" y="1794"/>
                  </a:lnTo>
                  <a:lnTo>
                    <a:pt x="1458" y="1796"/>
                  </a:lnTo>
                  <a:lnTo>
                    <a:pt x="1445" y="1794"/>
                  </a:lnTo>
                  <a:lnTo>
                    <a:pt x="1433" y="1790"/>
                  </a:lnTo>
                  <a:lnTo>
                    <a:pt x="1422" y="1781"/>
                  </a:lnTo>
                  <a:lnTo>
                    <a:pt x="1156" y="1517"/>
                  </a:lnTo>
                  <a:lnTo>
                    <a:pt x="1132" y="1495"/>
                  </a:lnTo>
                  <a:lnTo>
                    <a:pt x="1106" y="1479"/>
                  </a:lnTo>
                  <a:lnTo>
                    <a:pt x="1075" y="1467"/>
                  </a:lnTo>
                  <a:lnTo>
                    <a:pt x="1045" y="1459"/>
                  </a:lnTo>
                  <a:lnTo>
                    <a:pt x="1013" y="1456"/>
                  </a:lnTo>
                  <a:lnTo>
                    <a:pt x="981" y="1459"/>
                  </a:lnTo>
                  <a:lnTo>
                    <a:pt x="951" y="1467"/>
                  </a:lnTo>
                  <a:lnTo>
                    <a:pt x="920" y="1479"/>
                  </a:lnTo>
                  <a:lnTo>
                    <a:pt x="893" y="1495"/>
                  </a:lnTo>
                  <a:lnTo>
                    <a:pt x="870" y="1515"/>
                  </a:lnTo>
                  <a:lnTo>
                    <a:pt x="870" y="1517"/>
                  </a:lnTo>
                  <a:lnTo>
                    <a:pt x="848" y="1540"/>
                  </a:lnTo>
                  <a:lnTo>
                    <a:pt x="832" y="1567"/>
                  </a:lnTo>
                  <a:lnTo>
                    <a:pt x="820" y="1597"/>
                  </a:lnTo>
                  <a:lnTo>
                    <a:pt x="813" y="1627"/>
                  </a:lnTo>
                  <a:lnTo>
                    <a:pt x="810" y="1660"/>
                  </a:lnTo>
                  <a:lnTo>
                    <a:pt x="813" y="1692"/>
                  </a:lnTo>
                  <a:lnTo>
                    <a:pt x="820" y="1722"/>
                  </a:lnTo>
                  <a:lnTo>
                    <a:pt x="832" y="1752"/>
                  </a:lnTo>
                  <a:lnTo>
                    <a:pt x="848" y="1779"/>
                  </a:lnTo>
                  <a:lnTo>
                    <a:pt x="870" y="1803"/>
                  </a:lnTo>
                  <a:lnTo>
                    <a:pt x="1314" y="2248"/>
                  </a:lnTo>
                  <a:lnTo>
                    <a:pt x="1339" y="2270"/>
                  </a:lnTo>
                  <a:lnTo>
                    <a:pt x="1367" y="2286"/>
                  </a:lnTo>
                  <a:lnTo>
                    <a:pt x="1396" y="2298"/>
                  </a:lnTo>
                  <a:lnTo>
                    <a:pt x="1427" y="2305"/>
                  </a:lnTo>
                  <a:lnTo>
                    <a:pt x="1459" y="2308"/>
                  </a:lnTo>
                  <a:lnTo>
                    <a:pt x="1489" y="2305"/>
                  </a:lnTo>
                  <a:lnTo>
                    <a:pt x="1520" y="2298"/>
                  </a:lnTo>
                  <a:lnTo>
                    <a:pt x="1549" y="2286"/>
                  </a:lnTo>
                  <a:lnTo>
                    <a:pt x="1577" y="2270"/>
                  </a:lnTo>
                  <a:lnTo>
                    <a:pt x="1602" y="2248"/>
                  </a:lnTo>
                  <a:lnTo>
                    <a:pt x="2500" y="1351"/>
                  </a:lnTo>
                  <a:lnTo>
                    <a:pt x="2521" y="1325"/>
                  </a:lnTo>
                  <a:lnTo>
                    <a:pt x="2538" y="1298"/>
                  </a:lnTo>
                  <a:lnTo>
                    <a:pt x="2550" y="1268"/>
                  </a:lnTo>
                  <a:lnTo>
                    <a:pt x="2557" y="1238"/>
                  </a:lnTo>
                  <a:lnTo>
                    <a:pt x="2559" y="1207"/>
                  </a:lnTo>
                  <a:lnTo>
                    <a:pt x="2557" y="1175"/>
                  </a:lnTo>
                  <a:lnTo>
                    <a:pt x="2550" y="1145"/>
                  </a:lnTo>
                  <a:lnTo>
                    <a:pt x="2538" y="1116"/>
                  </a:lnTo>
                  <a:lnTo>
                    <a:pt x="2521" y="1088"/>
                  </a:lnTo>
                  <a:lnTo>
                    <a:pt x="2500" y="1063"/>
                  </a:lnTo>
                  <a:lnTo>
                    <a:pt x="2476" y="1043"/>
                  </a:lnTo>
                  <a:lnTo>
                    <a:pt x="2448" y="1026"/>
                  </a:lnTo>
                  <a:lnTo>
                    <a:pt x="2419" y="1014"/>
                  </a:lnTo>
                  <a:lnTo>
                    <a:pt x="2388" y="1006"/>
                  </a:lnTo>
                  <a:lnTo>
                    <a:pt x="2357" y="1004"/>
                  </a:lnTo>
                  <a:close/>
                  <a:moveTo>
                    <a:pt x="320" y="0"/>
                  </a:moveTo>
                  <a:lnTo>
                    <a:pt x="3009" y="0"/>
                  </a:lnTo>
                  <a:lnTo>
                    <a:pt x="3053" y="3"/>
                  </a:lnTo>
                  <a:lnTo>
                    <a:pt x="3094" y="12"/>
                  </a:lnTo>
                  <a:lnTo>
                    <a:pt x="3134" y="25"/>
                  </a:lnTo>
                  <a:lnTo>
                    <a:pt x="3170" y="43"/>
                  </a:lnTo>
                  <a:lnTo>
                    <a:pt x="3205" y="66"/>
                  </a:lnTo>
                  <a:lnTo>
                    <a:pt x="3236" y="92"/>
                  </a:lnTo>
                  <a:lnTo>
                    <a:pt x="3263" y="124"/>
                  </a:lnTo>
                  <a:lnTo>
                    <a:pt x="3286" y="157"/>
                  </a:lnTo>
                  <a:lnTo>
                    <a:pt x="3304" y="194"/>
                  </a:lnTo>
                  <a:lnTo>
                    <a:pt x="3318" y="233"/>
                  </a:lnTo>
                  <a:lnTo>
                    <a:pt x="3327" y="274"/>
                  </a:lnTo>
                  <a:lnTo>
                    <a:pt x="3330" y="319"/>
                  </a:lnTo>
                  <a:lnTo>
                    <a:pt x="3330" y="2276"/>
                  </a:lnTo>
                  <a:lnTo>
                    <a:pt x="3327" y="2317"/>
                  </a:lnTo>
                  <a:lnTo>
                    <a:pt x="3319" y="2357"/>
                  </a:lnTo>
                  <a:lnTo>
                    <a:pt x="3306" y="2396"/>
                  </a:lnTo>
                  <a:lnTo>
                    <a:pt x="3289" y="2432"/>
                  </a:lnTo>
                  <a:lnTo>
                    <a:pt x="3266" y="2466"/>
                  </a:lnTo>
                  <a:lnTo>
                    <a:pt x="3240" y="2497"/>
                  </a:lnTo>
                  <a:lnTo>
                    <a:pt x="3210" y="2525"/>
                  </a:lnTo>
                  <a:lnTo>
                    <a:pt x="3177" y="2549"/>
                  </a:lnTo>
                  <a:lnTo>
                    <a:pt x="1824" y="3382"/>
                  </a:lnTo>
                  <a:lnTo>
                    <a:pt x="1784" y="3402"/>
                  </a:lnTo>
                  <a:lnTo>
                    <a:pt x="1742" y="3417"/>
                  </a:lnTo>
                  <a:lnTo>
                    <a:pt x="1699" y="3426"/>
                  </a:lnTo>
                  <a:lnTo>
                    <a:pt x="1655" y="3429"/>
                  </a:lnTo>
                  <a:lnTo>
                    <a:pt x="1612" y="3426"/>
                  </a:lnTo>
                  <a:lnTo>
                    <a:pt x="1568" y="3417"/>
                  </a:lnTo>
                  <a:lnTo>
                    <a:pt x="1527" y="3402"/>
                  </a:lnTo>
                  <a:lnTo>
                    <a:pt x="1487" y="3381"/>
                  </a:lnTo>
                  <a:lnTo>
                    <a:pt x="151" y="2549"/>
                  </a:lnTo>
                  <a:lnTo>
                    <a:pt x="117" y="2525"/>
                  </a:lnTo>
                  <a:lnTo>
                    <a:pt x="88" y="2497"/>
                  </a:lnTo>
                  <a:lnTo>
                    <a:pt x="62" y="2466"/>
                  </a:lnTo>
                  <a:lnTo>
                    <a:pt x="41" y="2432"/>
                  </a:lnTo>
                  <a:lnTo>
                    <a:pt x="24" y="2396"/>
                  </a:lnTo>
                  <a:lnTo>
                    <a:pt x="11" y="2358"/>
                  </a:lnTo>
                  <a:lnTo>
                    <a:pt x="3" y="2318"/>
                  </a:lnTo>
                  <a:lnTo>
                    <a:pt x="0" y="2277"/>
                  </a:lnTo>
                  <a:lnTo>
                    <a:pt x="0" y="319"/>
                  </a:lnTo>
                  <a:lnTo>
                    <a:pt x="3" y="274"/>
                  </a:lnTo>
                  <a:lnTo>
                    <a:pt x="12" y="233"/>
                  </a:lnTo>
                  <a:lnTo>
                    <a:pt x="26" y="194"/>
                  </a:lnTo>
                  <a:lnTo>
                    <a:pt x="44" y="157"/>
                  </a:lnTo>
                  <a:lnTo>
                    <a:pt x="67" y="124"/>
                  </a:lnTo>
                  <a:lnTo>
                    <a:pt x="94" y="92"/>
                  </a:lnTo>
                  <a:lnTo>
                    <a:pt x="125" y="66"/>
                  </a:lnTo>
                  <a:lnTo>
                    <a:pt x="158" y="43"/>
                  </a:lnTo>
                  <a:lnTo>
                    <a:pt x="196" y="25"/>
                  </a:lnTo>
                  <a:lnTo>
                    <a:pt x="235" y="12"/>
                  </a:lnTo>
                  <a:lnTo>
                    <a:pt x="277" y="3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F4540C"/>
            </a:solidFill>
            <a:ln w="0">
              <a:noFill/>
              <a:prstDash val="solid"/>
              <a:round/>
              <a:headEnd/>
              <a:tailEnd/>
            </a:ln>
            <a:effectLst>
              <a:reflection blurRad="6350" stA="50000" endA="300" endPos="55000" dir="5400000" sy="-100000" algn="bl" rotWithShape="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38E8360-19B5-4086-BCBD-86B4B318E812}"/>
              </a:ext>
            </a:extLst>
          </p:cNvPr>
          <p:cNvSpPr txBox="1"/>
          <p:nvPr/>
        </p:nvSpPr>
        <p:spPr>
          <a:xfrm>
            <a:off x="9724381" y="4463501"/>
            <a:ext cx="2301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문장 일치 여부 출력</a:t>
            </a:r>
            <a:endParaRPr lang="en-US" altLang="ko-KR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65786F-D03F-4FD0-9F0D-4D8E650F5E79}"/>
              </a:ext>
            </a:extLst>
          </p:cNvPr>
          <p:cNvSpPr txBox="1"/>
          <p:nvPr/>
        </p:nvSpPr>
        <p:spPr>
          <a:xfrm>
            <a:off x="9724380" y="3897978"/>
            <a:ext cx="2458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라운드 승패여부 출력</a:t>
            </a:r>
            <a:endParaRPr lang="en-US" altLang="ko-KR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67693601-B999-46A5-B269-BF8190CAEC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573" y="2455355"/>
            <a:ext cx="6942853" cy="3721580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6FF6871-CF72-4EC8-8EB9-B17FECFA5B85}"/>
              </a:ext>
            </a:extLst>
          </p:cNvPr>
          <p:cNvCxnSpPr>
            <a:cxnSpLocks/>
          </p:cNvCxnSpPr>
          <p:nvPr/>
        </p:nvCxnSpPr>
        <p:spPr>
          <a:xfrm flipV="1">
            <a:off x="8514138" y="4296904"/>
            <a:ext cx="1373307" cy="33319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778F210-9206-4BB2-8503-E121F1202E9E}"/>
              </a:ext>
            </a:extLst>
          </p:cNvPr>
          <p:cNvCxnSpPr>
            <a:cxnSpLocks/>
          </p:cNvCxnSpPr>
          <p:nvPr/>
        </p:nvCxnSpPr>
        <p:spPr>
          <a:xfrm flipV="1">
            <a:off x="8756374" y="4834124"/>
            <a:ext cx="1373307" cy="33319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89CE479-8853-4FF2-8A80-B143766D3834}"/>
              </a:ext>
            </a:extLst>
          </p:cNvPr>
          <p:cNvSpPr txBox="1"/>
          <p:nvPr/>
        </p:nvSpPr>
        <p:spPr>
          <a:xfrm>
            <a:off x="9395517" y="3059668"/>
            <a:ext cx="2630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    승리 시 포인트 획득</a:t>
            </a:r>
            <a:endParaRPr lang="en-US" altLang="ko-KR" dirty="0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0BA3C938-A50D-44EA-953F-0A342C0178AE}"/>
              </a:ext>
            </a:extLst>
          </p:cNvPr>
          <p:cNvCxnSpPr>
            <a:cxnSpLocks/>
          </p:cNvCxnSpPr>
          <p:nvPr/>
        </p:nvCxnSpPr>
        <p:spPr>
          <a:xfrm flipV="1">
            <a:off x="8185275" y="3458594"/>
            <a:ext cx="1702170" cy="333196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8B73239-1F85-439A-A445-A6F4CDAF341C}"/>
              </a:ext>
            </a:extLst>
          </p:cNvPr>
          <p:cNvSpPr txBox="1"/>
          <p:nvPr/>
        </p:nvSpPr>
        <p:spPr>
          <a:xfrm>
            <a:off x="842607" y="4028324"/>
            <a:ext cx="1291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타수 출력</a:t>
            </a:r>
            <a:endParaRPr lang="en-US" altLang="ko-KR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E3E0211-798D-473F-9C9F-52A92494E8DE}"/>
              </a:ext>
            </a:extLst>
          </p:cNvPr>
          <p:cNvCxnSpPr>
            <a:cxnSpLocks/>
          </p:cNvCxnSpPr>
          <p:nvPr/>
        </p:nvCxnSpPr>
        <p:spPr>
          <a:xfrm flipV="1">
            <a:off x="2008205" y="3950957"/>
            <a:ext cx="3329294" cy="39850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986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  <p:bldP spid="26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07771" y="525641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/>
              <a:t>유저 </a:t>
            </a:r>
            <a:r>
              <a:rPr lang="en-US" altLang="ko-KR" dirty="0"/>
              <a:t>(Client) – UI ( </a:t>
            </a:r>
            <a:r>
              <a:rPr lang="ko-KR" altLang="en-US" dirty="0"/>
              <a:t>예시 </a:t>
            </a:r>
            <a:r>
              <a:rPr lang="en-US" altLang="ko-KR" dirty="0"/>
              <a:t>)</a:t>
            </a:r>
            <a:endParaRPr lang="ko-KR" altLang="en-US" dirty="0">
              <a:solidFill>
                <a:srgbClr val="F4540C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FD36EC-132B-44A7-A45F-3C220E6B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826" y="27897"/>
            <a:ext cx="2203174" cy="2028532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D2DCA0-A3A2-4CE8-B2B6-776D4DD44A11}"/>
              </a:ext>
            </a:extLst>
          </p:cNvPr>
          <p:cNvGrpSpPr/>
          <p:nvPr/>
        </p:nvGrpSpPr>
        <p:grpSpPr>
          <a:xfrm>
            <a:off x="680830" y="1662715"/>
            <a:ext cx="10535810" cy="377420"/>
            <a:chOff x="680830" y="1672345"/>
            <a:chExt cx="10535810" cy="37742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6DD3F62-5390-45A8-9AA5-988BCDF6A2F4}"/>
                </a:ext>
              </a:extLst>
            </p:cNvPr>
            <p:cNvSpPr/>
            <p:nvPr/>
          </p:nvSpPr>
          <p:spPr>
            <a:xfrm>
              <a:off x="1184856" y="1680433"/>
              <a:ext cx="10031784" cy="36933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lvl="0"/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3)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배틀 종료</a:t>
              </a:r>
              <a:endParaRPr lang="en-US" altLang="ko-KR" sz="2400" b="1" i="1" spc="-50" dirty="0">
                <a:solidFill>
                  <a:srgbClr val="3E484F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Freeform 57">
              <a:extLst>
                <a:ext uri="{FF2B5EF4-FFF2-40B4-BE49-F238E27FC236}">
                  <a16:creationId xmlns:a16="http://schemas.microsoft.com/office/drawing/2014/main" id="{DBFE8295-248C-4DAA-B7B7-2FC39329D8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0830" y="1672345"/>
              <a:ext cx="368324" cy="339340"/>
            </a:xfrm>
            <a:custGeom>
              <a:avLst/>
              <a:gdLst>
                <a:gd name="T0" fmla="*/ 2324 w 3330"/>
                <a:gd name="T1" fmla="*/ 1006 h 3429"/>
                <a:gd name="T2" fmla="*/ 2264 w 3330"/>
                <a:gd name="T3" fmla="*/ 1026 h 3429"/>
                <a:gd name="T4" fmla="*/ 2212 w 3330"/>
                <a:gd name="T5" fmla="*/ 1063 h 3429"/>
                <a:gd name="T6" fmla="*/ 1483 w 3330"/>
                <a:gd name="T7" fmla="*/ 1790 h 3429"/>
                <a:gd name="T8" fmla="*/ 1458 w 3330"/>
                <a:gd name="T9" fmla="*/ 1796 h 3429"/>
                <a:gd name="T10" fmla="*/ 1433 w 3330"/>
                <a:gd name="T11" fmla="*/ 1790 h 3429"/>
                <a:gd name="T12" fmla="*/ 1156 w 3330"/>
                <a:gd name="T13" fmla="*/ 1517 h 3429"/>
                <a:gd name="T14" fmla="*/ 1106 w 3330"/>
                <a:gd name="T15" fmla="*/ 1479 h 3429"/>
                <a:gd name="T16" fmla="*/ 1045 w 3330"/>
                <a:gd name="T17" fmla="*/ 1459 h 3429"/>
                <a:gd name="T18" fmla="*/ 981 w 3330"/>
                <a:gd name="T19" fmla="*/ 1459 h 3429"/>
                <a:gd name="T20" fmla="*/ 920 w 3330"/>
                <a:gd name="T21" fmla="*/ 1479 h 3429"/>
                <a:gd name="T22" fmla="*/ 870 w 3330"/>
                <a:gd name="T23" fmla="*/ 1515 h 3429"/>
                <a:gd name="T24" fmla="*/ 848 w 3330"/>
                <a:gd name="T25" fmla="*/ 1540 h 3429"/>
                <a:gd name="T26" fmla="*/ 820 w 3330"/>
                <a:gd name="T27" fmla="*/ 1597 h 3429"/>
                <a:gd name="T28" fmla="*/ 810 w 3330"/>
                <a:gd name="T29" fmla="*/ 1660 h 3429"/>
                <a:gd name="T30" fmla="*/ 820 w 3330"/>
                <a:gd name="T31" fmla="*/ 1722 h 3429"/>
                <a:gd name="T32" fmla="*/ 848 w 3330"/>
                <a:gd name="T33" fmla="*/ 1779 h 3429"/>
                <a:gd name="T34" fmla="*/ 1314 w 3330"/>
                <a:gd name="T35" fmla="*/ 2248 h 3429"/>
                <a:gd name="T36" fmla="*/ 1367 w 3330"/>
                <a:gd name="T37" fmla="*/ 2286 h 3429"/>
                <a:gd name="T38" fmla="*/ 1427 w 3330"/>
                <a:gd name="T39" fmla="*/ 2305 h 3429"/>
                <a:gd name="T40" fmla="*/ 1489 w 3330"/>
                <a:gd name="T41" fmla="*/ 2305 h 3429"/>
                <a:gd name="T42" fmla="*/ 1549 w 3330"/>
                <a:gd name="T43" fmla="*/ 2286 h 3429"/>
                <a:gd name="T44" fmla="*/ 1602 w 3330"/>
                <a:gd name="T45" fmla="*/ 2248 h 3429"/>
                <a:gd name="T46" fmla="*/ 2521 w 3330"/>
                <a:gd name="T47" fmla="*/ 1325 h 3429"/>
                <a:gd name="T48" fmla="*/ 2550 w 3330"/>
                <a:gd name="T49" fmla="*/ 1268 h 3429"/>
                <a:gd name="T50" fmla="*/ 2559 w 3330"/>
                <a:gd name="T51" fmla="*/ 1207 h 3429"/>
                <a:gd name="T52" fmla="*/ 2550 w 3330"/>
                <a:gd name="T53" fmla="*/ 1145 h 3429"/>
                <a:gd name="T54" fmla="*/ 2521 w 3330"/>
                <a:gd name="T55" fmla="*/ 1088 h 3429"/>
                <a:gd name="T56" fmla="*/ 2476 w 3330"/>
                <a:gd name="T57" fmla="*/ 1043 h 3429"/>
                <a:gd name="T58" fmla="*/ 2419 w 3330"/>
                <a:gd name="T59" fmla="*/ 1014 h 3429"/>
                <a:gd name="T60" fmla="*/ 2357 w 3330"/>
                <a:gd name="T61" fmla="*/ 1004 h 3429"/>
                <a:gd name="T62" fmla="*/ 3009 w 3330"/>
                <a:gd name="T63" fmla="*/ 0 h 3429"/>
                <a:gd name="T64" fmla="*/ 3094 w 3330"/>
                <a:gd name="T65" fmla="*/ 12 h 3429"/>
                <a:gd name="T66" fmla="*/ 3170 w 3330"/>
                <a:gd name="T67" fmla="*/ 43 h 3429"/>
                <a:gd name="T68" fmla="*/ 3236 w 3330"/>
                <a:gd name="T69" fmla="*/ 92 h 3429"/>
                <a:gd name="T70" fmla="*/ 3286 w 3330"/>
                <a:gd name="T71" fmla="*/ 157 h 3429"/>
                <a:gd name="T72" fmla="*/ 3318 w 3330"/>
                <a:gd name="T73" fmla="*/ 233 h 3429"/>
                <a:gd name="T74" fmla="*/ 3330 w 3330"/>
                <a:gd name="T75" fmla="*/ 319 h 3429"/>
                <a:gd name="T76" fmla="*/ 3327 w 3330"/>
                <a:gd name="T77" fmla="*/ 2317 h 3429"/>
                <a:gd name="T78" fmla="*/ 3306 w 3330"/>
                <a:gd name="T79" fmla="*/ 2396 h 3429"/>
                <a:gd name="T80" fmla="*/ 3266 w 3330"/>
                <a:gd name="T81" fmla="*/ 2466 h 3429"/>
                <a:gd name="T82" fmla="*/ 3210 w 3330"/>
                <a:gd name="T83" fmla="*/ 2525 h 3429"/>
                <a:gd name="T84" fmla="*/ 1824 w 3330"/>
                <a:gd name="T85" fmla="*/ 3382 h 3429"/>
                <a:gd name="T86" fmla="*/ 1742 w 3330"/>
                <a:gd name="T87" fmla="*/ 3417 h 3429"/>
                <a:gd name="T88" fmla="*/ 1655 w 3330"/>
                <a:gd name="T89" fmla="*/ 3429 h 3429"/>
                <a:gd name="T90" fmla="*/ 1568 w 3330"/>
                <a:gd name="T91" fmla="*/ 3417 h 3429"/>
                <a:gd name="T92" fmla="*/ 1487 w 3330"/>
                <a:gd name="T93" fmla="*/ 3381 h 3429"/>
                <a:gd name="T94" fmla="*/ 117 w 3330"/>
                <a:gd name="T95" fmla="*/ 2525 h 3429"/>
                <a:gd name="T96" fmla="*/ 62 w 3330"/>
                <a:gd name="T97" fmla="*/ 2466 h 3429"/>
                <a:gd name="T98" fmla="*/ 24 w 3330"/>
                <a:gd name="T99" fmla="*/ 2396 h 3429"/>
                <a:gd name="T100" fmla="*/ 3 w 3330"/>
                <a:gd name="T101" fmla="*/ 2318 h 3429"/>
                <a:gd name="T102" fmla="*/ 0 w 3330"/>
                <a:gd name="T103" fmla="*/ 319 h 3429"/>
                <a:gd name="T104" fmla="*/ 12 w 3330"/>
                <a:gd name="T105" fmla="*/ 233 h 3429"/>
                <a:gd name="T106" fmla="*/ 44 w 3330"/>
                <a:gd name="T107" fmla="*/ 157 h 3429"/>
                <a:gd name="T108" fmla="*/ 94 w 3330"/>
                <a:gd name="T109" fmla="*/ 92 h 3429"/>
                <a:gd name="T110" fmla="*/ 158 w 3330"/>
                <a:gd name="T111" fmla="*/ 43 h 3429"/>
                <a:gd name="T112" fmla="*/ 235 w 3330"/>
                <a:gd name="T113" fmla="*/ 12 h 3429"/>
                <a:gd name="T114" fmla="*/ 320 w 3330"/>
                <a:gd name="T115" fmla="*/ 0 h 3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30" h="3429">
                  <a:moveTo>
                    <a:pt x="2357" y="1004"/>
                  </a:moveTo>
                  <a:lnTo>
                    <a:pt x="2324" y="1006"/>
                  </a:lnTo>
                  <a:lnTo>
                    <a:pt x="2293" y="1014"/>
                  </a:lnTo>
                  <a:lnTo>
                    <a:pt x="2264" y="1026"/>
                  </a:lnTo>
                  <a:lnTo>
                    <a:pt x="2237" y="1043"/>
                  </a:lnTo>
                  <a:lnTo>
                    <a:pt x="2212" y="1063"/>
                  </a:lnTo>
                  <a:lnTo>
                    <a:pt x="1494" y="1781"/>
                  </a:lnTo>
                  <a:lnTo>
                    <a:pt x="1483" y="1790"/>
                  </a:lnTo>
                  <a:lnTo>
                    <a:pt x="1472" y="1794"/>
                  </a:lnTo>
                  <a:lnTo>
                    <a:pt x="1458" y="1796"/>
                  </a:lnTo>
                  <a:lnTo>
                    <a:pt x="1445" y="1794"/>
                  </a:lnTo>
                  <a:lnTo>
                    <a:pt x="1433" y="1790"/>
                  </a:lnTo>
                  <a:lnTo>
                    <a:pt x="1422" y="1781"/>
                  </a:lnTo>
                  <a:lnTo>
                    <a:pt x="1156" y="1517"/>
                  </a:lnTo>
                  <a:lnTo>
                    <a:pt x="1132" y="1495"/>
                  </a:lnTo>
                  <a:lnTo>
                    <a:pt x="1106" y="1479"/>
                  </a:lnTo>
                  <a:lnTo>
                    <a:pt x="1075" y="1467"/>
                  </a:lnTo>
                  <a:lnTo>
                    <a:pt x="1045" y="1459"/>
                  </a:lnTo>
                  <a:lnTo>
                    <a:pt x="1013" y="1456"/>
                  </a:lnTo>
                  <a:lnTo>
                    <a:pt x="981" y="1459"/>
                  </a:lnTo>
                  <a:lnTo>
                    <a:pt x="951" y="1467"/>
                  </a:lnTo>
                  <a:lnTo>
                    <a:pt x="920" y="1479"/>
                  </a:lnTo>
                  <a:lnTo>
                    <a:pt x="893" y="1495"/>
                  </a:lnTo>
                  <a:lnTo>
                    <a:pt x="870" y="1515"/>
                  </a:lnTo>
                  <a:lnTo>
                    <a:pt x="870" y="1517"/>
                  </a:lnTo>
                  <a:lnTo>
                    <a:pt x="848" y="1540"/>
                  </a:lnTo>
                  <a:lnTo>
                    <a:pt x="832" y="1567"/>
                  </a:lnTo>
                  <a:lnTo>
                    <a:pt x="820" y="1597"/>
                  </a:lnTo>
                  <a:lnTo>
                    <a:pt x="813" y="1627"/>
                  </a:lnTo>
                  <a:lnTo>
                    <a:pt x="810" y="1660"/>
                  </a:lnTo>
                  <a:lnTo>
                    <a:pt x="813" y="1692"/>
                  </a:lnTo>
                  <a:lnTo>
                    <a:pt x="820" y="1722"/>
                  </a:lnTo>
                  <a:lnTo>
                    <a:pt x="832" y="1752"/>
                  </a:lnTo>
                  <a:lnTo>
                    <a:pt x="848" y="1779"/>
                  </a:lnTo>
                  <a:lnTo>
                    <a:pt x="870" y="1803"/>
                  </a:lnTo>
                  <a:lnTo>
                    <a:pt x="1314" y="2248"/>
                  </a:lnTo>
                  <a:lnTo>
                    <a:pt x="1339" y="2270"/>
                  </a:lnTo>
                  <a:lnTo>
                    <a:pt x="1367" y="2286"/>
                  </a:lnTo>
                  <a:lnTo>
                    <a:pt x="1396" y="2298"/>
                  </a:lnTo>
                  <a:lnTo>
                    <a:pt x="1427" y="2305"/>
                  </a:lnTo>
                  <a:lnTo>
                    <a:pt x="1459" y="2308"/>
                  </a:lnTo>
                  <a:lnTo>
                    <a:pt x="1489" y="2305"/>
                  </a:lnTo>
                  <a:lnTo>
                    <a:pt x="1520" y="2298"/>
                  </a:lnTo>
                  <a:lnTo>
                    <a:pt x="1549" y="2286"/>
                  </a:lnTo>
                  <a:lnTo>
                    <a:pt x="1577" y="2270"/>
                  </a:lnTo>
                  <a:lnTo>
                    <a:pt x="1602" y="2248"/>
                  </a:lnTo>
                  <a:lnTo>
                    <a:pt x="2500" y="1351"/>
                  </a:lnTo>
                  <a:lnTo>
                    <a:pt x="2521" y="1325"/>
                  </a:lnTo>
                  <a:lnTo>
                    <a:pt x="2538" y="1298"/>
                  </a:lnTo>
                  <a:lnTo>
                    <a:pt x="2550" y="1268"/>
                  </a:lnTo>
                  <a:lnTo>
                    <a:pt x="2557" y="1238"/>
                  </a:lnTo>
                  <a:lnTo>
                    <a:pt x="2559" y="1207"/>
                  </a:lnTo>
                  <a:lnTo>
                    <a:pt x="2557" y="1175"/>
                  </a:lnTo>
                  <a:lnTo>
                    <a:pt x="2550" y="1145"/>
                  </a:lnTo>
                  <a:lnTo>
                    <a:pt x="2538" y="1116"/>
                  </a:lnTo>
                  <a:lnTo>
                    <a:pt x="2521" y="1088"/>
                  </a:lnTo>
                  <a:lnTo>
                    <a:pt x="2500" y="1063"/>
                  </a:lnTo>
                  <a:lnTo>
                    <a:pt x="2476" y="1043"/>
                  </a:lnTo>
                  <a:lnTo>
                    <a:pt x="2448" y="1026"/>
                  </a:lnTo>
                  <a:lnTo>
                    <a:pt x="2419" y="1014"/>
                  </a:lnTo>
                  <a:lnTo>
                    <a:pt x="2388" y="1006"/>
                  </a:lnTo>
                  <a:lnTo>
                    <a:pt x="2357" y="1004"/>
                  </a:lnTo>
                  <a:close/>
                  <a:moveTo>
                    <a:pt x="320" y="0"/>
                  </a:moveTo>
                  <a:lnTo>
                    <a:pt x="3009" y="0"/>
                  </a:lnTo>
                  <a:lnTo>
                    <a:pt x="3053" y="3"/>
                  </a:lnTo>
                  <a:lnTo>
                    <a:pt x="3094" y="12"/>
                  </a:lnTo>
                  <a:lnTo>
                    <a:pt x="3134" y="25"/>
                  </a:lnTo>
                  <a:lnTo>
                    <a:pt x="3170" y="43"/>
                  </a:lnTo>
                  <a:lnTo>
                    <a:pt x="3205" y="66"/>
                  </a:lnTo>
                  <a:lnTo>
                    <a:pt x="3236" y="92"/>
                  </a:lnTo>
                  <a:lnTo>
                    <a:pt x="3263" y="124"/>
                  </a:lnTo>
                  <a:lnTo>
                    <a:pt x="3286" y="157"/>
                  </a:lnTo>
                  <a:lnTo>
                    <a:pt x="3304" y="194"/>
                  </a:lnTo>
                  <a:lnTo>
                    <a:pt x="3318" y="233"/>
                  </a:lnTo>
                  <a:lnTo>
                    <a:pt x="3327" y="274"/>
                  </a:lnTo>
                  <a:lnTo>
                    <a:pt x="3330" y="319"/>
                  </a:lnTo>
                  <a:lnTo>
                    <a:pt x="3330" y="2276"/>
                  </a:lnTo>
                  <a:lnTo>
                    <a:pt x="3327" y="2317"/>
                  </a:lnTo>
                  <a:lnTo>
                    <a:pt x="3319" y="2357"/>
                  </a:lnTo>
                  <a:lnTo>
                    <a:pt x="3306" y="2396"/>
                  </a:lnTo>
                  <a:lnTo>
                    <a:pt x="3289" y="2432"/>
                  </a:lnTo>
                  <a:lnTo>
                    <a:pt x="3266" y="2466"/>
                  </a:lnTo>
                  <a:lnTo>
                    <a:pt x="3240" y="2497"/>
                  </a:lnTo>
                  <a:lnTo>
                    <a:pt x="3210" y="2525"/>
                  </a:lnTo>
                  <a:lnTo>
                    <a:pt x="3177" y="2549"/>
                  </a:lnTo>
                  <a:lnTo>
                    <a:pt x="1824" y="3382"/>
                  </a:lnTo>
                  <a:lnTo>
                    <a:pt x="1784" y="3402"/>
                  </a:lnTo>
                  <a:lnTo>
                    <a:pt x="1742" y="3417"/>
                  </a:lnTo>
                  <a:lnTo>
                    <a:pt x="1699" y="3426"/>
                  </a:lnTo>
                  <a:lnTo>
                    <a:pt x="1655" y="3429"/>
                  </a:lnTo>
                  <a:lnTo>
                    <a:pt x="1612" y="3426"/>
                  </a:lnTo>
                  <a:lnTo>
                    <a:pt x="1568" y="3417"/>
                  </a:lnTo>
                  <a:lnTo>
                    <a:pt x="1527" y="3402"/>
                  </a:lnTo>
                  <a:lnTo>
                    <a:pt x="1487" y="3381"/>
                  </a:lnTo>
                  <a:lnTo>
                    <a:pt x="151" y="2549"/>
                  </a:lnTo>
                  <a:lnTo>
                    <a:pt x="117" y="2525"/>
                  </a:lnTo>
                  <a:lnTo>
                    <a:pt x="88" y="2497"/>
                  </a:lnTo>
                  <a:lnTo>
                    <a:pt x="62" y="2466"/>
                  </a:lnTo>
                  <a:lnTo>
                    <a:pt x="41" y="2432"/>
                  </a:lnTo>
                  <a:lnTo>
                    <a:pt x="24" y="2396"/>
                  </a:lnTo>
                  <a:lnTo>
                    <a:pt x="11" y="2358"/>
                  </a:lnTo>
                  <a:lnTo>
                    <a:pt x="3" y="2318"/>
                  </a:lnTo>
                  <a:lnTo>
                    <a:pt x="0" y="2277"/>
                  </a:lnTo>
                  <a:lnTo>
                    <a:pt x="0" y="319"/>
                  </a:lnTo>
                  <a:lnTo>
                    <a:pt x="3" y="274"/>
                  </a:lnTo>
                  <a:lnTo>
                    <a:pt x="12" y="233"/>
                  </a:lnTo>
                  <a:lnTo>
                    <a:pt x="26" y="194"/>
                  </a:lnTo>
                  <a:lnTo>
                    <a:pt x="44" y="157"/>
                  </a:lnTo>
                  <a:lnTo>
                    <a:pt x="67" y="124"/>
                  </a:lnTo>
                  <a:lnTo>
                    <a:pt x="94" y="92"/>
                  </a:lnTo>
                  <a:lnTo>
                    <a:pt x="125" y="66"/>
                  </a:lnTo>
                  <a:lnTo>
                    <a:pt x="158" y="43"/>
                  </a:lnTo>
                  <a:lnTo>
                    <a:pt x="196" y="25"/>
                  </a:lnTo>
                  <a:lnTo>
                    <a:pt x="235" y="12"/>
                  </a:lnTo>
                  <a:lnTo>
                    <a:pt x="277" y="3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F4540C"/>
            </a:solidFill>
            <a:ln w="0">
              <a:noFill/>
              <a:prstDash val="solid"/>
              <a:round/>
              <a:headEnd/>
              <a:tailEnd/>
            </a:ln>
            <a:effectLst>
              <a:reflection blurRad="6350" stA="50000" endA="300" endPos="55000" dir="5400000" sy="-100000" algn="bl" rotWithShape="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38E8360-19B5-4086-BCBD-86B4B318E812}"/>
              </a:ext>
            </a:extLst>
          </p:cNvPr>
          <p:cNvSpPr txBox="1"/>
          <p:nvPr/>
        </p:nvSpPr>
        <p:spPr>
          <a:xfrm>
            <a:off x="9724381" y="4463501"/>
            <a:ext cx="2301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최종 승패 여부 출력</a:t>
            </a:r>
            <a:endParaRPr lang="en-US" altLang="ko-KR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65786F-D03F-4FD0-9F0D-4D8E650F5E79}"/>
              </a:ext>
            </a:extLst>
          </p:cNvPr>
          <p:cNvSpPr txBox="1"/>
          <p:nvPr/>
        </p:nvSpPr>
        <p:spPr>
          <a:xfrm>
            <a:off x="9724380" y="3897978"/>
            <a:ext cx="2467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재대결</a:t>
            </a:r>
            <a:r>
              <a:rPr lang="ko-KR" altLang="en-US" dirty="0"/>
              <a:t> 여부 확인 </a:t>
            </a:r>
            <a:endParaRPr lang="en-US" altLang="ko-KR" dirty="0"/>
          </a:p>
        </p:txBody>
      </p:sp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2B300E79-A858-49C0-A1A0-3F00C4AA2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573" y="2471650"/>
            <a:ext cx="7007634" cy="3705286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E2A4B6B6-D2D1-48D2-8914-6CB0147E548D}"/>
              </a:ext>
            </a:extLst>
          </p:cNvPr>
          <p:cNvCxnSpPr>
            <a:cxnSpLocks/>
          </p:cNvCxnSpPr>
          <p:nvPr/>
        </p:nvCxnSpPr>
        <p:spPr>
          <a:xfrm>
            <a:off x="7440328" y="4698825"/>
            <a:ext cx="2689353" cy="1353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060A851-701D-43BE-9337-6438470F67F6}"/>
              </a:ext>
            </a:extLst>
          </p:cNvPr>
          <p:cNvCxnSpPr>
            <a:cxnSpLocks/>
          </p:cNvCxnSpPr>
          <p:nvPr/>
        </p:nvCxnSpPr>
        <p:spPr>
          <a:xfrm>
            <a:off x="6862813" y="4119613"/>
            <a:ext cx="3024632" cy="17729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4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07771" y="525641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/>
              <a:t>유저 </a:t>
            </a:r>
            <a:r>
              <a:rPr lang="en-US" altLang="ko-KR" dirty="0"/>
              <a:t>(Client) – UI ( </a:t>
            </a:r>
            <a:r>
              <a:rPr lang="ko-KR" altLang="en-US" dirty="0"/>
              <a:t>예시 </a:t>
            </a:r>
            <a:r>
              <a:rPr lang="en-US" altLang="ko-KR" dirty="0"/>
              <a:t>)</a:t>
            </a:r>
            <a:endParaRPr lang="ko-KR" altLang="en-US" dirty="0">
              <a:solidFill>
                <a:srgbClr val="F4540C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FD36EC-132B-44A7-A45F-3C220E6B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826" y="27897"/>
            <a:ext cx="2203174" cy="2028532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D2DCA0-A3A2-4CE8-B2B6-776D4DD44A11}"/>
              </a:ext>
            </a:extLst>
          </p:cNvPr>
          <p:cNvGrpSpPr/>
          <p:nvPr/>
        </p:nvGrpSpPr>
        <p:grpSpPr>
          <a:xfrm>
            <a:off x="680830" y="1662715"/>
            <a:ext cx="10535810" cy="377420"/>
            <a:chOff x="680830" y="1672345"/>
            <a:chExt cx="10535810" cy="37742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6DD3F62-5390-45A8-9AA5-988BCDF6A2F4}"/>
                </a:ext>
              </a:extLst>
            </p:cNvPr>
            <p:cNvSpPr/>
            <p:nvPr/>
          </p:nvSpPr>
          <p:spPr>
            <a:xfrm>
              <a:off x="1184856" y="1680433"/>
              <a:ext cx="10031784" cy="36933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lvl="0"/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3)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배틀 종료 </a:t>
              </a:r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–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상대방 퇴장 시</a:t>
              </a:r>
              <a:endParaRPr lang="en-US" altLang="ko-KR" sz="2400" b="1" i="1" spc="-50" dirty="0">
                <a:solidFill>
                  <a:srgbClr val="3E484F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Freeform 57">
              <a:extLst>
                <a:ext uri="{FF2B5EF4-FFF2-40B4-BE49-F238E27FC236}">
                  <a16:creationId xmlns:a16="http://schemas.microsoft.com/office/drawing/2014/main" id="{DBFE8295-248C-4DAA-B7B7-2FC39329D8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0830" y="1672345"/>
              <a:ext cx="368324" cy="339340"/>
            </a:xfrm>
            <a:custGeom>
              <a:avLst/>
              <a:gdLst>
                <a:gd name="T0" fmla="*/ 2324 w 3330"/>
                <a:gd name="T1" fmla="*/ 1006 h 3429"/>
                <a:gd name="T2" fmla="*/ 2264 w 3330"/>
                <a:gd name="T3" fmla="*/ 1026 h 3429"/>
                <a:gd name="T4" fmla="*/ 2212 w 3330"/>
                <a:gd name="T5" fmla="*/ 1063 h 3429"/>
                <a:gd name="T6" fmla="*/ 1483 w 3330"/>
                <a:gd name="T7" fmla="*/ 1790 h 3429"/>
                <a:gd name="T8" fmla="*/ 1458 w 3330"/>
                <a:gd name="T9" fmla="*/ 1796 h 3429"/>
                <a:gd name="T10" fmla="*/ 1433 w 3330"/>
                <a:gd name="T11" fmla="*/ 1790 h 3429"/>
                <a:gd name="T12" fmla="*/ 1156 w 3330"/>
                <a:gd name="T13" fmla="*/ 1517 h 3429"/>
                <a:gd name="T14" fmla="*/ 1106 w 3330"/>
                <a:gd name="T15" fmla="*/ 1479 h 3429"/>
                <a:gd name="T16" fmla="*/ 1045 w 3330"/>
                <a:gd name="T17" fmla="*/ 1459 h 3429"/>
                <a:gd name="T18" fmla="*/ 981 w 3330"/>
                <a:gd name="T19" fmla="*/ 1459 h 3429"/>
                <a:gd name="T20" fmla="*/ 920 w 3330"/>
                <a:gd name="T21" fmla="*/ 1479 h 3429"/>
                <a:gd name="T22" fmla="*/ 870 w 3330"/>
                <a:gd name="T23" fmla="*/ 1515 h 3429"/>
                <a:gd name="T24" fmla="*/ 848 w 3330"/>
                <a:gd name="T25" fmla="*/ 1540 h 3429"/>
                <a:gd name="T26" fmla="*/ 820 w 3330"/>
                <a:gd name="T27" fmla="*/ 1597 h 3429"/>
                <a:gd name="T28" fmla="*/ 810 w 3330"/>
                <a:gd name="T29" fmla="*/ 1660 h 3429"/>
                <a:gd name="T30" fmla="*/ 820 w 3330"/>
                <a:gd name="T31" fmla="*/ 1722 h 3429"/>
                <a:gd name="T32" fmla="*/ 848 w 3330"/>
                <a:gd name="T33" fmla="*/ 1779 h 3429"/>
                <a:gd name="T34" fmla="*/ 1314 w 3330"/>
                <a:gd name="T35" fmla="*/ 2248 h 3429"/>
                <a:gd name="T36" fmla="*/ 1367 w 3330"/>
                <a:gd name="T37" fmla="*/ 2286 h 3429"/>
                <a:gd name="T38" fmla="*/ 1427 w 3330"/>
                <a:gd name="T39" fmla="*/ 2305 h 3429"/>
                <a:gd name="T40" fmla="*/ 1489 w 3330"/>
                <a:gd name="T41" fmla="*/ 2305 h 3429"/>
                <a:gd name="T42" fmla="*/ 1549 w 3330"/>
                <a:gd name="T43" fmla="*/ 2286 h 3429"/>
                <a:gd name="T44" fmla="*/ 1602 w 3330"/>
                <a:gd name="T45" fmla="*/ 2248 h 3429"/>
                <a:gd name="T46" fmla="*/ 2521 w 3330"/>
                <a:gd name="T47" fmla="*/ 1325 h 3429"/>
                <a:gd name="T48" fmla="*/ 2550 w 3330"/>
                <a:gd name="T49" fmla="*/ 1268 h 3429"/>
                <a:gd name="T50" fmla="*/ 2559 w 3330"/>
                <a:gd name="T51" fmla="*/ 1207 h 3429"/>
                <a:gd name="T52" fmla="*/ 2550 w 3330"/>
                <a:gd name="T53" fmla="*/ 1145 h 3429"/>
                <a:gd name="T54" fmla="*/ 2521 w 3330"/>
                <a:gd name="T55" fmla="*/ 1088 h 3429"/>
                <a:gd name="T56" fmla="*/ 2476 w 3330"/>
                <a:gd name="T57" fmla="*/ 1043 h 3429"/>
                <a:gd name="T58" fmla="*/ 2419 w 3330"/>
                <a:gd name="T59" fmla="*/ 1014 h 3429"/>
                <a:gd name="T60" fmla="*/ 2357 w 3330"/>
                <a:gd name="T61" fmla="*/ 1004 h 3429"/>
                <a:gd name="T62" fmla="*/ 3009 w 3330"/>
                <a:gd name="T63" fmla="*/ 0 h 3429"/>
                <a:gd name="T64" fmla="*/ 3094 w 3330"/>
                <a:gd name="T65" fmla="*/ 12 h 3429"/>
                <a:gd name="T66" fmla="*/ 3170 w 3330"/>
                <a:gd name="T67" fmla="*/ 43 h 3429"/>
                <a:gd name="T68" fmla="*/ 3236 w 3330"/>
                <a:gd name="T69" fmla="*/ 92 h 3429"/>
                <a:gd name="T70" fmla="*/ 3286 w 3330"/>
                <a:gd name="T71" fmla="*/ 157 h 3429"/>
                <a:gd name="T72" fmla="*/ 3318 w 3330"/>
                <a:gd name="T73" fmla="*/ 233 h 3429"/>
                <a:gd name="T74" fmla="*/ 3330 w 3330"/>
                <a:gd name="T75" fmla="*/ 319 h 3429"/>
                <a:gd name="T76" fmla="*/ 3327 w 3330"/>
                <a:gd name="T77" fmla="*/ 2317 h 3429"/>
                <a:gd name="T78" fmla="*/ 3306 w 3330"/>
                <a:gd name="T79" fmla="*/ 2396 h 3429"/>
                <a:gd name="T80" fmla="*/ 3266 w 3330"/>
                <a:gd name="T81" fmla="*/ 2466 h 3429"/>
                <a:gd name="T82" fmla="*/ 3210 w 3330"/>
                <a:gd name="T83" fmla="*/ 2525 h 3429"/>
                <a:gd name="T84" fmla="*/ 1824 w 3330"/>
                <a:gd name="T85" fmla="*/ 3382 h 3429"/>
                <a:gd name="T86" fmla="*/ 1742 w 3330"/>
                <a:gd name="T87" fmla="*/ 3417 h 3429"/>
                <a:gd name="T88" fmla="*/ 1655 w 3330"/>
                <a:gd name="T89" fmla="*/ 3429 h 3429"/>
                <a:gd name="T90" fmla="*/ 1568 w 3330"/>
                <a:gd name="T91" fmla="*/ 3417 h 3429"/>
                <a:gd name="T92" fmla="*/ 1487 w 3330"/>
                <a:gd name="T93" fmla="*/ 3381 h 3429"/>
                <a:gd name="T94" fmla="*/ 117 w 3330"/>
                <a:gd name="T95" fmla="*/ 2525 h 3429"/>
                <a:gd name="T96" fmla="*/ 62 w 3330"/>
                <a:gd name="T97" fmla="*/ 2466 h 3429"/>
                <a:gd name="T98" fmla="*/ 24 w 3330"/>
                <a:gd name="T99" fmla="*/ 2396 h 3429"/>
                <a:gd name="T100" fmla="*/ 3 w 3330"/>
                <a:gd name="T101" fmla="*/ 2318 h 3429"/>
                <a:gd name="T102" fmla="*/ 0 w 3330"/>
                <a:gd name="T103" fmla="*/ 319 h 3429"/>
                <a:gd name="T104" fmla="*/ 12 w 3330"/>
                <a:gd name="T105" fmla="*/ 233 h 3429"/>
                <a:gd name="T106" fmla="*/ 44 w 3330"/>
                <a:gd name="T107" fmla="*/ 157 h 3429"/>
                <a:gd name="T108" fmla="*/ 94 w 3330"/>
                <a:gd name="T109" fmla="*/ 92 h 3429"/>
                <a:gd name="T110" fmla="*/ 158 w 3330"/>
                <a:gd name="T111" fmla="*/ 43 h 3429"/>
                <a:gd name="T112" fmla="*/ 235 w 3330"/>
                <a:gd name="T113" fmla="*/ 12 h 3429"/>
                <a:gd name="T114" fmla="*/ 320 w 3330"/>
                <a:gd name="T115" fmla="*/ 0 h 3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30" h="3429">
                  <a:moveTo>
                    <a:pt x="2357" y="1004"/>
                  </a:moveTo>
                  <a:lnTo>
                    <a:pt x="2324" y="1006"/>
                  </a:lnTo>
                  <a:lnTo>
                    <a:pt x="2293" y="1014"/>
                  </a:lnTo>
                  <a:lnTo>
                    <a:pt x="2264" y="1026"/>
                  </a:lnTo>
                  <a:lnTo>
                    <a:pt x="2237" y="1043"/>
                  </a:lnTo>
                  <a:lnTo>
                    <a:pt x="2212" y="1063"/>
                  </a:lnTo>
                  <a:lnTo>
                    <a:pt x="1494" y="1781"/>
                  </a:lnTo>
                  <a:lnTo>
                    <a:pt x="1483" y="1790"/>
                  </a:lnTo>
                  <a:lnTo>
                    <a:pt x="1472" y="1794"/>
                  </a:lnTo>
                  <a:lnTo>
                    <a:pt x="1458" y="1796"/>
                  </a:lnTo>
                  <a:lnTo>
                    <a:pt x="1445" y="1794"/>
                  </a:lnTo>
                  <a:lnTo>
                    <a:pt x="1433" y="1790"/>
                  </a:lnTo>
                  <a:lnTo>
                    <a:pt x="1422" y="1781"/>
                  </a:lnTo>
                  <a:lnTo>
                    <a:pt x="1156" y="1517"/>
                  </a:lnTo>
                  <a:lnTo>
                    <a:pt x="1132" y="1495"/>
                  </a:lnTo>
                  <a:lnTo>
                    <a:pt x="1106" y="1479"/>
                  </a:lnTo>
                  <a:lnTo>
                    <a:pt x="1075" y="1467"/>
                  </a:lnTo>
                  <a:lnTo>
                    <a:pt x="1045" y="1459"/>
                  </a:lnTo>
                  <a:lnTo>
                    <a:pt x="1013" y="1456"/>
                  </a:lnTo>
                  <a:lnTo>
                    <a:pt x="981" y="1459"/>
                  </a:lnTo>
                  <a:lnTo>
                    <a:pt x="951" y="1467"/>
                  </a:lnTo>
                  <a:lnTo>
                    <a:pt x="920" y="1479"/>
                  </a:lnTo>
                  <a:lnTo>
                    <a:pt x="893" y="1495"/>
                  </a:lnTo>
                  <a:lnTo>
                    <a:pt x="870" y="1515"/>
                  </a:lnTo>
                  <a:lnTo>
                    <a:pt x="870" y="1517"/>
                  </a:lnTo>
                  <a:lnTo>
                    <a:pt x="848" y="1540"/>
                  </a:lnTo>
                  <a:lnTo>
                    <a:pt x="832" y="1567"/>
                  </a:lnTo>
                  <a:lnTo>
                    <a:pt x="820" y="1597"/>
                  </a:lnTo>
                  <a:lnTo>
                    <a:pt x="813" y="1627"/>
                  </a:lnTo>
                  <a:lnTo>
                    <a:pt x="810" y="1660"/>
                  </a:lnTo>
                  <a:lnTo>
                    <a:pt x="813" y="1692"/>
                  </a:lnTo>
                  <a:lnTo>
                    <a:pt x="820" y="1722"/>
                  </a:lnTo>
                  <a:lnTo>
                    <a:pt x="832" y="1752"/>
                  </a:lnTo>
                  <a:lnTo>
                    <a:pt x="848" y="1779"/>
                  </a:lnTo>
                  <a:lnTo>
                    <a:pt x="870" y="1803"/>
                  </a:lnTo>
                  <a:lnTo>
                    <a:pt x="1314" y="2248"/>
                  </a:lnTo>
                  <a:lnTo>
                    <a:pt x="1339" y="2270"/>
                  </a:lnTo>
                  <a:lnTo>
                    <a:pt x="1367" y="2286"/>
                  </a:lnTo>
                  <a:lnTo>
                    <a:pt x="1396" y="2298"/>
                  </a:lnTo>
                  <a:lnTo>
                    <a:pt x="1427" y="2305"/>
                  </a:lnTo>
                  <a:lnTo>
                    <a:pt x="1459" y="2308"/>
                  </a:lnTo>
                  <a:lnTo>
                    <a:pt x="1489" y="2305"/>
                  </a:lnTo>
                  <a:lnTo>
                    <a:pt x="1520" y="2298"/>
                  </a:lnTo>
                  <a:lnTo>
                    <a:pt x="1549" y="2286"/>
                  </a:lnTo>
                  <a:lnTo>
                    <a:pt x="1577" y="2270"/>
                  </a:lnTo>
                  <a:lnTo>
                    <a:pt x="1602" y="2248"/>
                  </a:lnTo>
                  <a:lnTo>
                    <a:pt x="2500" y="1351"/>
                  </a:lnTo>
                  <a:lnTo>
                    <a:pt x="2521" y="1325"/>
                  </a:lnTo>
                  <a:lnTo>
                    <a:pt x="2538" y="1298"/>
                  </a:lnTo>
                  <a:lnTo>
                    <a:pt x="2550" y="1268"/>
                  </a:lnTo>
                  <a:lnTo>
                    <a:pt x="2557" y="1238"/>
                  </a:lnTo>
                  <a:lnTo>
                    <a:pt x="2559" y="1207"/>
                  </a:lnTo>
                  <a:lnTo>
                    <a:pt x="2557" y="1175"/>
                  </a:lnTo>
                  <a:lnTo>
                    <a:pt x="2550" y="1145"/>
                  </a:lnTo>
                  <a:lnTo>
                    <a:pt x="2538" y="1116"/>
                  </a:lnTo>
                  <a:lnTo>
                    <a:pt x="2521" y="1088"/>
                  </a:lnTo>
                  <a:lnTo>
                    <a:pt x="2500" y="1063"/>
                  </a:lnTo>
                  <a:lnTo>
                    <a:pt x="2476" y="1043"/>
                  </a:lnTo>
                  <a:lnTo>
                    <a:pt x="2448" y="1026"/>
                  </a:lnTo>
                  <a:lnTo>
                    <a:pt x="2419" y="1014"/>
                  </a:lnTo>
                  <a:lnTo>
                    <a:pt x="2388" y="1006"/>
                  </a:lnTo>
                  <a:lnTo>
                    <a:pt x="2357" y="1004"/>
                  </a:lnTo>
                  <a:close/>
                  <a:moveTo>
                    <a:pt x="320" y="0"/>
                  </a:moveTo>
                  <a:lnTo>
                    <a:pt x="3009" y="0"/>
                  </a:lnTo>
                  <a:lnTo>
                    <a:pt x="3053" y="3"/>
                  </a:lnTo>
                  <a:lnTo>
                    <a:pt x="3094" y="12"/>
                  </a:lnTo>
                  <a:lnTo>
                    <a:pt x="3134" y="25"/>
                  </a:lnTo>
                  <a:lnTo>
                    <a:pt x="3170" y="43"/>
                  </a:lnTo>
                  <a:lnTo>
                    <a:pt x="3205" y="66"/>
                  </a:lnTo>
                  <a:lnTo>
                    <a:pt x="3236" y="92"/>
                  </a:lnTo>
                  <a:lnTo>
                    <a:pt x="3263" y="124"/>
                  </a:lnTo>
                  <a:lnTo>
                    <a:pt x="3286" y="157"/>
                  </a:lnTo>
                  <a:lnTo>
                    <a:pt x="3304" y="194"/>
                  </a:lnTo>
                  <a:lnTo>
                    <a:pt x="3318" y="233"/>
                  </a:lnTo>
                  <a:lnTo>
                    <a:pt x="3327" y="274"/>
                  </a:lnTo>
                  <a:lnTo>
                    <a:pt x="3330" y="319"/>
                  </a:lnTo>
                  <a:lnTo>
                    <a:pt x="3330" y="2276"/>
                  </a:lnTo>
                  <a:lnTo>
                    <a:pt x="3327" y="2317"/>
                  </a:lnTo>
                  <a:lnTo>
                    <a:pt x="3319" y="2357"/>
                  </a:lnTo>
                  <a:lnTo>
                    <a:pt x="3306" y="2396"/>
                  </a:lnTo>
                  <a:lnTo>
                    <a:pt x="3289" y="2432"/>
                  </a:lnTo>
                  <a:lnTo>
                    <a:pt x="3266" y="2466"/>
                  </a:lnTo>
                  <a:lnTo>
                    <a:pt x="3240" y="2497"/>
                  </a:lnTo>
                  <a:lnTo>
                    <a:pt x="3210" y="2525"/>
                  </a:lnTo>
                  <a:lnTo>
                    <a:pt x="3177" y="2549"/>
                  </a:lnTo>
                  <a:lnTo>
                    <a:pt x="1824" y="3382"/>
                  </a:lnTo>
                  <a:lnTo>
                    <a:pt x="1784" y="3402"/>
                  </a:lnTo>
                  <a:lnTo>
                    <a:pt x="1742" y="3417"/>
                  </a:lnTo>
                  <a:lnTo>
                    <a:pt x="1699" y="3426"/>
                  </a:lnTo>
                  <a:lnTo>
                    <a:pt x="1655" y="3429"/>
                  </a:lnTo>
                  <a:lnTo>
                    <a:pt x="1612" y="3426"/>
                  </a:lnTo>
                  <a:lnTo>
                    <a:pt x="1568" y="3417"/>
                  </a:lnTo>
                  <a:lnTo>
                    <a:pt x="1527" y="3402"/>
                  </a:lnTo>
                  <a:lnTo>
                    <a:pt x="1487" y="3381"/>
                  </a:lnTo>
                  <a:lnTo>
                    <a:pt x="151" y="2549"/>
                  </a:lnTo>
                  <a:lnTo>
                    <a:pt x="117" y="2525"/>
                  </a:lnTo>
                  <a:lnTo>
                    <a:pt x="88" y="2497"/>
                  </a:lnTo>
                  <a:lnTo>
                    <a:pt x="62" y="2466"/>
                  </a:lnTo>
                  <a:lnTo>
                    <a:pt x="41" y="2432"/>
                  </a:lnTo>
                  <a:lnTo>
                    <a:pt x="24" y="2396"/>
                  </a:lnTo>
                  <a:lnTo>
                    <a:pt x="11" y="2358"/>
                  </a:lnTo>
                  <a:lnTo>
                    <a:pt x="3" y="2318"/>
                  </a:lnTo>
                  <a:lnTo>
                    <a:pt x="0" y="2277"/>
                  </a:lnTo>
                  <a:lnTo>
                    <a:pt x="0" y="319"/>
                  </a:lnTo>
                  <a:lnTo>
                    <a:pt x="3" y="274"/>
                  </a:lnTo>
                  <a:lnTo>
                    <a:pt x="12" y="233"/>
                  </a:lnTo>
                  <a:lnTo>
                    <a:pt x="26" y="194"/>
                  </a:lnTo>
                  <a:lnTo>
                    <a:pt x="44" y="157"/>
                  </a:lnTo>
                  <a:lnTo>
                    <a:pt x="67" y="124"/>
                  </a:lnTo>
                  <a:lnTo>
                    <a:pt x="94" y="92"/>
                  </a:lnTo>
                  <a:lnTo>
                    <a:pt x="125" y="66"/>
                  </a:lnTo>
                  <a:lnTo>
                    <a:pt x="158" y="43"/>
                  </a:lnTo>
                  <a:lnTo>
                    <a:pt x="196" y="25"/>
                  </a:lnTo>
                  <a:lnTo>
                    <a:pt x="235" y="12"/>
                  </a:lnTo>
                  <a:lnTo>
                    <a:pt x="277" y="3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F4540C"/>
            </a:solidFill>
            <a:ln w="0">
              <a:noFill/>
              <a:prstDash val="solid"/>
              <a:round/>
              <a:headEnd/>
              <a:tailEnd/>
            </a:ln>
            <a:effectLst>
              <a:reflection blurRad="6350" stA="50000" endA="300" endPos="55000" dir="5400000" sy="-100000" algn="bl" rotWithShape="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38E8360-19B5-4086-BCBD-86B4B318E812}"/>
              </a:ext>
            </a:extLst>
          </p:cNvPr>
          <p:cNvSpPr txBox="1"/>
          <p:nvPr/>
        </p:nvSpPr>
        <p:spPr>
          <a:xfrm>
            <a:off x="9724381" y="4463501"/>
            <a:ext cx="2547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상대방 </a:t>
            </a:r>
            <a:r>
              <a:rPr lang="ko-KR" altLang="en-US"/>
              <a:t>퇴장 알림 </a:t>
            </a:r>
            <a:r>
              <a:rPr lang="ko-KR" altLang="en-US" dirty="0"/>
              <a:t>출력</a:t>
            </a:r>
            <a:endParaRPr lang="en-US" altLang="ko-KR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5CA70321-05F5-486D-AED0-D5DA0B6654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574" y="2487945"/>
            <a:ext cx="6942854" cy="3719076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4837578-C8E3-40D1-9D7D-09099A15F3EF}"/>
              </a:ext>
            </a:extLst>
          </p:cNvPr>
          <p:cNvCxnSpPr>
            <a:cxnSpLocks/>
          </p:cNvCxnSpPr>
          <p:nvPr/>
        </p:nvCxnSpPr>
        <p:spPr>
          <a:xfrm>
            <a:off x="7440328" y="4698825"/>
            <a:ext cx="2689353" cy="1353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969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i">
            <a:hlinkClick r:id="" action="ppaction://media"/>
            <a:extLst>
              <a:ext uri="{FF2B5EF4-FFF2-40B4-BE49-F238E27FC236}">
                <a16:creationId xmlns:a16="http://schemas.microsoft.com/office/drawing/2014/main" id="{E9AA1678-3D9D-468C-88C4-78C941D5E6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2778584" y="-2466624"/>
            <a:ext cx="6651619" cy="1185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705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6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D2B8767-31F4-403B-BE7F-4CA943665B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48321" y="1633403"/>
            <a:ext cx="9213524" cy="914096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6600" dirty="0"/>
              <a:t>감사합니다</a:t>
            </a:r>
          </a:p>
        </p:txBody>
      </p:sp>
      <p:sp>
        <p:nvSpPr>
          <p:cNvPr id="6" name="텍스트 개체 틀 3">
            <a:extLst>
              <a:ext uri="{FF2B5EF4-FFF2-40B4-BE49-F238E27FC236}">
                <a16:creationId xmlns:a16="http://schemas.microsoft.com/office/drawing/2014/main" id="{FBA46D45-5682-413D-8883-A3CEF9E2CB26}"/>
              </a:ext>
            </a:extLst>
          </p:cNvPr>
          <p:cNvSpPr txBox="1">
            <a:spLocks/>
          </p:cNvSpPr>
          <p:nvPr/>
        </p:nvSpPr>
        <p:spPr>
          <a:xfrm>
            <a:off x="8020080" y="5191939"/>
            <a:ext cx="3297771" cy="793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altLang="en-US" sz="1400" b="0" kern="1200" spc="0" baseline="0" dirty="0" smtClean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>
                <a:solidFill>
                  <a:srgbClr val="01284A"/>
                </a:solidFill>
              </a:rPr>
              <a:t>2016112630   </a:t>
            </a:r>
            <a:r>
              <a:rPr lang="ko-KR" altLang="en-US" sz="2400" dirty="0">
                <a:solidFill>
                  <a:srgbClr val="01284A"/>
                </a:solidFill>
              </a:rPr>
              <a:t>조형민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>
                <a:solidFill>
                  <a:srgbClr val="01284A"/>
                </a:solidFill>
              </a:rPr>
              <a:t>2016112618   </a:t>
            </a:r>
            <a:r>
              <a:rPr lang="ko-KR" altLang="en-US" sz="2400" dirty="0">
                <a:solidFill>
                  <a:srgbClr val="01284A"/>
                </a:solidFill>
              </a:rPr>
              <a:t>배정원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1CA04C4-EAB9-474D-B669-E46B1E269C39}"/>
              </a:ext>
            </a:extLst>
          </p:cNvPr>
          <p:cNvSpPr/>
          <p:nvPr/>
        </p:nvSpPr>
        <p:spPr>
          <a:xfrm>
            <a:off x="2055303" y="3867325"/>
            <a:ext cx="729842" cy="6123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572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11311" y="515513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lt"/>
              </a:rPr>
              <a:t>INTRODUCTION</a:t>
            </a:r>
            <a:endParaRPr lang="ko-KR" altLang="en-US" dirty="0">
              <a:latin typeface="+mn-lt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>
                <a:latin typeface="+mn-lt"/>
              </a:rPr>
              <a:t>온라인 타자 배틀 </a:t>
            </a:r>
            <a:r>
              <a:rPr lang="en-US" altLang="ko-KR" dirty="0">
                <a:latin typeface="+mn-lt"/>
              </a:rPr>
              <a:t>APP</a:t>
            </a:r>
            <a:endParaRPr lang="ko-KR" altLang="en-US" dirty="0">
              <a:latin typeface="+mn-lt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199040" y="2819986"/>
            <a:ext cx="3546303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lvl="0"/>
            <a:r>
              <a:rPr lang="en-US" altLang="ko-KR" b="1" i="1" spc="-50" dirty="0">
                <a:solidFill>
                  <a:srgbClr val="3E484F"/>
                </a:solidFill>
                <a:ea typeface="+mj-ea"/>
              </a:rPr>
              <a:t>NETWORK (AF_INET </a:t>
            </a:r>
            <a:r>
              <a:rPr lang="ko-KR" altLang="en-US" b="1" i="1" spc="-50" dirty="0">
                <a:solidFill>
                  <a:srgbClr val="3E484F"/>
                </a:solidFill>
                <a:ea typeface="+mj-ea"/>
              </a:rPr>
              <a:t>소켓</a:t>
            </a:r>
            <a:r>
              <a:rPr lang="en-US" altLang="ko-KR" b="1" i="1" spc="-50" dirty="0">
                <a:solidFill>
                  <a:srgbClr val="3E484F"/>
                </a:solidFill>
                <a:ea typeface="+mj-ea"/>
              </a:rPr>
              <a:t>)</a:t>
            </a:r>
          </a:p>
        </p:txBody>
      </p:sp>
      <p:sp>
        <p:nvSpPr>
          <p:cNvPr id="10" name="Freeform 57"/>
          <p:cNvSpPr>
            <a:spLocks noEditPoints="1"/>
          </p:cNvSpPr>
          <p:nvPr/>
        </p:nvSpPr>
        <p:spPr bwMode="auto">
          <a:xfrm>
            <a:off x="792918" y="2819986"/>
            <a:ext cx="278393" cy="311666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F4540C"/>
          </a:solidFill>
          <a:ln w="0">
            <a:noFill/>
            <a:prstDash val="solid"/>
            <a:round/>
            <a:headEnd/>
            <a:tailEnd/>
          </a:ln>
          <a:effectLst>
            <a:reflection blurRad="6350" stA="50000" endA="300" endPos="55000" dir="5400000" sy="-100000" algn="bl" rotWithShape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600"/>
          </a:p>
        </p:txBody>
      </p:sp>
      <p:sp>
        <p:nvSpPr>
          <p:cNvPr id="11" name="TextBox 10"/>
          <p:cNvSpPr txBox="1"/>
          <p:nvPr/>
        </p:nvSpPr>
        <p:spPr>
          <a:xfrm>
            <a:off x="1199040" y="3350689"/>
            <a:ext cx="5373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다른 </a:t>
            </a:r>
            <a:r>
              <a:rPr lang="en-US" altLang="ko-KR" sz="1600" dirty="0"/>
              <a:t>IP</a:t>
            </a:r>
            <a:r>
              <a:rPr lang="ko-KR" altLang="en-US" sz="1600" dirty="0"/>
              <a:t>를 가진 두 호스트가 유저가 되어 대결 </a:t>
            </a:r>
            <a:endParaRPr lang="en-US" altLang="ko-KR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64BBAD-8BB5-4E24-A406-2EE318EA4B36}"/>
              </a:ext>
            </a:extLst>
          </p:cNvPr>
          <p:cNvSpPr txBox="1"/>
          <p:nvPr/>
        </p:nvSpPr>
        <p:spPr>
          <a:xfrm>
            <a:off x="1212610" y="3761016"/>
            <a:ext cx="8719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호스트 중 한 명 또는 제 </a:t>
            </a:r>
            <a:r>
              <a:rPr lang="en-US" altLang="ko-KR" sz="1600" dirty="0"/>
              <a:t>3</a:t>
            </a:r>
            <a:r>
              <a:rPr lang="ko-KR" altLang="en-US" sz="1600" dirty="0"/>
              <a:t>자가 서버를 실행 한 후 진행  </a:t>
            </a:r>
            <a:endParaRPr lang="en-US" altLang="ko-KR" sz="1600" dirty="0"/>
          </a:p>
        </p:txBody>
      </p:sp>
      <p:sp>
        <p:nvSpPr>
          <p:cNvPr id="23" name="Freeform 57">
            <a:extLst>
              <a:ext uri="{FF2B5EF4-FFF2-40B4-BE49-F238E27FC236}">
                <a16:creationId xmlns:a16="http://schemas.microsoft.com/office/drawing/2014/main" id="{A5132ED6-59A5-46BB-9670-63B180CC7C2D}"/>
              </a:ext>
            </a:extLst>
          </p:cNvPr>
          <p:cNvSpPr>
            <a:spLocks noEditPoints="1"/>
          </p:cNvSpPr>
          <p:nvPr/>
        </p:nvSpPr>
        <p:spPr bwMode="auto">
          <a:xfrm>
            <a:off x="792918" y="4530032"/>
            <a:ext cx="278393" cy="311666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F4540C"/>
          </a:solidFill>
          <a:ln w="0">
            <a:noFill/>
            <a:prstDash val="solid"/>
            <a:round/>
            <a:headEnd/>
            <a:tailEnd/>
          </a:ln>
          <a:effectLst>
            <a:reflection blurRad="6350" stA="50000" endA="300" endPos="55000" dir="5400000" sy="-100000" algn="bl" rotWithShape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60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8D33629-195D-4C3E-9BD4-5A4F97E8F245}"/>
              </a:ext>
            </a:extLst>
          </p:cNvPr>
          <p:cNvGrpSpPr/>
          <p:nvPr/>
        </p:nvGrpSpPr>
        <p:grpSpPr>
          <a:xfrm>
            <a:off x="1212610" y="4549310"/>
            <a:ext cx="6522138" cy="1240370"/>
            <a:chOff x="1199040" y="3231337"/>
            <a:chExt cx="6522138" cy="1240370"/>
          </a:xfrm>
        </p:grpSpPr>
        <p:sp>
          <p:nvSpPr>
            <p:cNvPr id="8" name="직사각형 7"/>
            <p:cNvSpPr/>
            <p:nvPr/>
          </p:nvSpPr>
          <p:spPr>
            <a:xfrm>
              <a:off x="1199040" y="3231337"/>
              <a:ext cx="3664801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lvl="0"/>
              <a:endParaRPr lang="en-US" altLang="ko-KR" sz="2000" b="1" i="1" spc="-50" dirty="0">
                <a:solidFill>
                  <a:srgbClr val="3E484F"/>
                </a:solidFill>
                <a:ea typeface="+mj-ea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48564" y="3730597"/>
              <a:ext cx="64726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1600" dirty="0"/>
                <a:t>타자 연습과 오락적인 요소에 알맞도록 </a:t>
              </a:r>
              <a:r>
                <a:rPr lang="en-US" altLang="ko-KR" sz="1600" dirty="0"/>
                <a:t>QT</a:t>
              </a:r>
              <a:r>
                <a:rPr lang="ko-KR" altLang="en-US" sz="1600" dirty="0"/>
                <a:t>를 이용해 </a:t>
              </a:r>
              <a:r>
                <a:rPr lang="en-US" altLang="ko-KR" sz="1600" dirty="0"/>
                <a:t>GUI </a:t>
              </a:r>
              <a:r>
                <a:rPr lang="ko-KR" altLang="en-US" sz="1600" dirty="0"/>
                <a:t>구현</a:t>
              </a:r>
              <a:endParaRPr lang="en-US" altLang="ko-KR" sz="16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E9DC86-813E-4B10-AEF1-0456F065F48A}"/>
                </a:ext>
              </a:extLst>
            </p:cNvPr>
            <p:cNvSpPr txBox="1"/>
            <p:nvPr/>
          </p:nvSpPr>
          <p:spPr>
            <a:xfrm>
              <a:off x="1248564" y="4133153"/>
              <a:ext cx="55534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600" dirty="0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2F588A-F60D-4383-B3BC-450F519B4E47}"/>
              </a:ext>
            </a:extLst>
          </p:cNvPr>
          <p:cNvSpPr/>
          <p:nvPr/>
        </p:nvSpPr>
        <p:spPr>
          <a:xfrm>
            <a:off x="1199040" y="4564699"/>
            <a:ext cx="3546302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lvl="0"/>
            <a:r>
              <a:rPr lang="en-US" altLang="ko-KR" b="1" i="1" spc="-50" dirty="0">
                <a:solidFill>
                  <a:srgbClr val="3E484F"/>
                </a:solidFill>
                <a:ea typeface="+mj-ea"/>
              </a:rPr>
              <a:t>QT</a:t>
            </a:r>
            <a:r>
              <a:rPr lang="ko-KR" altLang="en-US" b="1" i="1" spc="-50" dirty="0">
                <a:solidFill>
                  <a:srgbClr val="3E484F"/>
                </a:solidFill>
                <a:ea typeface="+mj-ea"/>
              </a:rPr>
              <a:t>를 이용한 </a:t>
            </a:r>
            <a:r>
              <a:rPr lang="en-US" altLang="ko-KR" b="1" i="1" spc="-50" dirty="0">
                <a:solidFill>
                  <a:srgbClr val="3E484F"/>
                </a:solidFill>
                <a:ea typeface="+mj-ea"/>
              </a:rPr>
              <a:t>GUI </a:t>
            </a:r>
            <a:r>
              <a:rPr lang="ko-KR" altLang="en-US" b="1" i="1" spc="-50" dirty="0">
                <a:solidFill>
                  <a:srgbClr val="3E484F"/>
                </a:solidFill>
                <a:ea typeface="+mj-ea"/>
              </a:rPr>
              <a:t>구현</a:t>
            </a:r>
            <a:endParaRPr lang="en-US" altLang="ko-KR" b="1" i="1" spc="-50" dirty="0">
              <a:solidFill>
                <a:srgbClr val="3E484F"/>
              </a:solidFill>
              <a:ea typeface="+mj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F7AED8-2C60-488A-A3EF-E846355152D0}"/>
              </a:ext>
            </a:extLst>
          </p:cNvPr>
          <p:cNvSpPr txBox="1"/>
          <p:nvPr/>
        </p:nvSpPr>
        <p:spPr>
          <a:xfrm>
            <a:off x="661105" y="1517295"/>
            <a:ext cx="10763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소켓 통신을 이용한 </a:t>
            </a:r>
            <a:r>
              <a:rPr lang="en-US" altLang="ko-KR" sz="2000" b="1" dirty="0"/>
              <a:t>‘</a:t>
            </a:r>
            <a:r>
              <a:rPr lang="ko-KR" altLang="en-US" sz="2000" b="1" dirty="0"/>
              <a:t>배틀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이라는 오락적인 요소로 친구와 함께 더욱 즐겁고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효과적으로 타자실력을 향상 하는 것을 목적으로 함</a:t>
            </a:r>
            <a:endParaRPr lang="en-US" altLang="ko-KR" sz="2000" b="1" dirty="0"/>
          </a:p>
        </p:txBody>
      </p:sp>
    </p:spTree>
    <p:extLst>
      <p:ext uri="{BB962C8B-B14F-4D97-AF65-F5344CB8AC3E}">
        <p14:creationId xmlns:p14="http://schemas.microsoft.com/office/powerpoint/2010/main" val="385261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1" grpId="0"/>
      <p:bldP spid="17" grpId="0"/>
      <p:bldP spid="23" grpId="0" animBg="1"/>
      <p:bldP spid="15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07771" y="525641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lt"/>
              </a:rPr>
              <a:t>INTRODUCTION</a:t>
            </a:r>
            <a:endParaRPr lang="ko-KR" altLang="en-US" dirty="0">
              <a:latin typeface="+mn-lt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/>
              <a:t>동작 과정</a:t>
            </a:r>
            <a:endParaRPr lang="ko-KR" altLang="en-US" dirty="0">
              <a:solidFill>
                <a:srgbClr val="F4540C"/>
              </a:solidFill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8835ED0C-F9E0-4BE0-899A-1A81A4A5DA65}"/>
              </a:ext>
            </a:extLst>
          </p:cNvPr>
          <p:cNvGrpSpPr/>
          <p:nvPr/>
        </p:nvGrpSpPr>
        <p:grpSpPr>
          <a:xfrm>
            <a:off x="781474" y="1148590"/>
            <a:ext cx="9145837" cy="2553742"/>
            <a:chOff x="781474" y="1148590"/>
            <a:chExt cx="9145837" cy="2553742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5F20D3A-F27F-4EB9-9BE5-EE79DF49B429}"/>
                </a:ext>
              </a:extLst>
            </p:cNvPr>
            <p:cNvSpPr/>
            <p:nvPr/>
          </p:nvSpPr>
          <p:spPr>
            <a:xfrm>
              <a:off x="3397714" y="1148590"/>
              <a:ext cx="1001028" cy="82777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454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F0000"/>
                  </a:solidFill>
                </a:rPr>
                <a:t>서버</a:t>
              </a: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56B58BC9-8DC5-4F05-8061-FF81FE4DE97D}"/>
                </a:ext>
              </a:extLst>
            </p:cNvPr>
            <p:cNvSpPr/>
            <p:nvPr/>
          </p:nvSpPr>
          <p:spPr>
            <a:xfrm>
              <a:off x="7677756" y="1148591"/>
              <a:ext cx="1001028" cy="82777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454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F0000"/>
                  </a:solidFill>
                </a:rPr>
                <a:t>유저</a:t>
              </a:r>
            </a:p>
          </p:txBody>
        </p: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63EE9C33-9EF3-4B37-8F12-93F9EE5DF0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0398" y="2238081"/>
              <a:ext cx="2984634" cy="379989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B0F6EE7E-CE08-4D8B-AA25-38EA43F933F5}"/>
                </a:ext>
              </a:extLst>
            </p:cNvPr>
            <p:cNvCxnSpPr>
              <a:cxnSpLocks/>
            </p:cNvCxnSpPr>
            <p:nvPr/>
          </p:nvCxnSpPr>
          <p:spPr>
            <a:xfrm>
              <a:off x="4570397" y="2788919"/>
              <a:ext cx="2984633" cy="362575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624EAA35-F3F9-4DB0-A4B8-862C07B922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0396" y="3322343"/>
              <a:ext cx="2984634" cy="379989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6362B53-28EA-4F73-A172-758EB2F662DF}"/>
                </a:ext>
              </a:extLst>
            </p:cNvPr>
            <p:cNvSpPr txBox="1"/>
            <p:nvPr/>
          </p:nvSpPr>
          <p:spPr>
            <a:xfrm>
              <a:off x="7661256" y="2160893"/>
              <a:ext cx="22660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접속 요청</a:t>
              </a:r>
              <a:endParaRPr lang="en-US" altLang="ko-KR" sz="1600" b="1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15EF5D6-848A-4808-AAEC-287AD3A03B94}"/>
                </a:ext>
              </a:extLst>
            </p:cNvPr>
            <p:cNvSpPr txBox="1"/>
            <p:nvPr/>
          </p:nvSpPr>
          <p:spPr>
            <a:xfrm>
              <a:off x="3265717" y="2656460"/>
              <a:ext cx="22660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접속 완료</a:t>
              </a:r>
              <a:endParaRPr lang="en-US" altLang="ko-KR" sz="1600" b="1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4B66E16-E81C-42DA-A292-3FFF7CC5EE91}"/>
                </a:ext>
              </a:extLst>
            </p:cNvPr>
            <p:cNvSpPr txBox="1"/>
            <p:nvPr/>
          </p:nvSpPr>
          <p:spPr>
            <a:xfrm>
              <a:off x="7661255" y="3230198"/>
              <a:ext cx="22660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배틀 시작</a:t>
              </a:r>
              <a:endParaRPr lang="en-US" altLang="ko-KR" sz="1600" b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9E7A3F2-2103-4C19-B433-83493A5EC4D4}"/>
                </a:ext>
              </a:extLst>
            </p:cNvPr>
            <p:cNvSpPr txBox="1"/>
            <p:nvPr/>
          </p:nvSpPr>
          <p:spPr>
            <a:xfrm>
              <a:off x="781474" y="1788316"/>
              <a:ext cx="1557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dirty="0"/>
                <a:t>배틀 접속</a:t>
              </a:r>
              <a:endParaRPr lang="en-US" altLang="ko-KR" dirty="0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9DA9C21D-DCBE-4A8E-BA82-D2D4261F7221}"/>
              </a:ext>
            </a:extLst>
          </p:cNvPr>
          <p:cNvGrpSpPr/>
          <p:nvPr/>
        </p:nvGrpSpPr>
        <p:grpSpPr>
          <a:xfrm>
            <a:off x="781474" y="3768589"/>
            <a:ext cx="10672590" cy="2592288"/>
            <a:chOff x="781474" y="3768589"/>
            <a:chExt cx="10672590" cy="2592288"/>
          </a:xfrm>
        </p:grpSpPr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4979C5E9-27BC-4FE7-B6A5-83D5F182D5CB}"/>
                </a:ext>
              </a:extLst>
            </p:cNvPr>
            <p:cNvCxnSpPr>
              <a:cxnSpLocks/>
            </p:cNvCxnSpPr>
            <p:nvPr/>
          </p:nvCxnSpPr>
          <p:spPr>
            <a:xfrm>
              <a:off x="4570395" y="3873181"/>
              <a:ext cx="2984633" cy="362575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139D562C-177F-480A-B5B7-C88EF3C6C6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0398" y="4363202"/>
              <a:ext cx="2984634" cy="379989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B30B5FE4-5192-4F1F-9AC9-9D82A39702AB}"/>
                </a:ext>
              </a:extLst>
            </p:cNvPr>
            <p:cNvCxnSpPr>
              <a:cxnSpLocks/>
            </p:cNvCxnSpPr>
            <p:nvPr/>
          </p:nvCxnSpPr>
          <p:spPr>
            <a:xfrm>
              <a:off x="4570397" y="4914040"/>
              <a:ext cx="2984633" cy="362575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D567D7BB-BF36-4867-8B60-1FF01125AF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0396" y="5447464"/>
              <a:ext cx="2984634" cy="379989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84BDF965-647A-4A99-9130-C5C3D8C719F1}"/>
                </a:ext>
              </a:extLst>
            </p:cNvPr>
            <p:cNvCxnSpPr>
              <a:cxnSpLocks/>
            </p:cNvCxnSpPr>
            <p:nvPr/>
          </p:nvCxnSpPr>
          <p:spPr>
            <a:xfrm>
              <a:off x="4570395" y="5998302"/>
              <a:ext cx="2984633" cy="362575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D3FF785-1089-453C-A209-B4B2581D9788}"/>
                </a:ext>
              </a:extLst>
            </p:cNvPr>
            <p:cNvSpPr txBox="1"/>
            <p:nvPr/>
          </p:nvSpPr>
          <p:spPr>
            <a:xfrm>
              <a:off x="3265717" y="3831912"/>
              <a:ext cx="22660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문자열 전송</a:t>
              </a:r>
              <a:endParaRPr lang="en-US" altLang="ko-KR" sz="1600" b="1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551C16F-0450-4D1F-BCCA-B2544AB6F09A}"/>
                </a:ext>
              </a:extLst>
            </p:cNvPr>
            <p:cNvSpPr txBox="1"/>
            <p:nvPr/>
          </p:nvSpPr>
          <p:spPr>
            <a:xfrm>
              <a:off x="7661254" y="4251011"/>
              <a:ext cx="22660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타이핑 시간 전송</a:t>
              </a:r>
              <a:endParaRPr lang="en-US" altLang="ko-KR" sz="1600" b="1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8CBFDC3-AE8A-48C1-A747-E89F77CDB447}"/>
                </a:ext>
              </a:extLst>
            </p:cNvPr>
            <p:cNvSpPr txBox="1"/>
            <p:nvPr/>
          </p:nvSpPr>
          <p:spPr>
            <a:xfrm>
              <a:off x="3015464" y="4822684"/>
              <a:ext cx="22660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승</a:t>
              </a:r>
              <a:r>
                <a:rPr lang="en-US" altLang="ko-KR" sz="1600" b="1" dirty="0"/>
                <a:t>/</a:t>
              </a:r>
              <a:r>
                <a:rPr lang="ko-KR" altLang="en-US" sz="1600" b="1" dirty="0"/>
                <a:t>패 여부 전송</a:t>
              </a:r>
              <a:endParaRPr lang="en-US" altLang="ko-KR" sz="1600" b="1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07062A2-5F51-4495-B91C-6F028C359718}"/>
                </a:ext>
              </a:extLst>
            </p:cNvPr>
            <p:cNvSpPr txBox="1"/>
            <p:nvPr/>
          </p:nvSpPr>
          <p:spPr>
            <a:xfrm>
              <a:off x="7661253" y="5356919"/>
              <a:ext cx="22660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다음 문자열 요청</a:t>
              </a:r>
              <a:endParaRPr lang="en-US" altLang="ko-KR" sz="1600" b="1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5C0BE3B-20B7-4C74-A2AE-EDB1155344EF}"/>
                </a:ext>
              </a:extLst>
            </p:cNvPr>
            <p:cNvSpPr txBox="1"/>
            <p:nvPr/>
          </p:nvSpPr>
          <p:spPr>
            <a:xfrm>
              <a:off x="3265715" y="5910642"/>
              <a:ext cx="22660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/>
                <a:t>문자열 전송</a:t>
              </a:r>
              <a:endParaRPr lang="en-US" altLang="ko-KR" sz="1600" b="1" dirty="0"/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8FDFD317-39A0-486B-BA15-A5035C297881}"/>
                </a:ext>
              </a:extLst>
            </p:cNvPr>
            <p:cNvCxnSpPr/>
            <p:nvPr/>
          </p:nvCxnSpPr>
          <p:spPr>
            <a:xfrm>
              <a:off x="856649" y="3768589"/>
              <a:ext cx="10597415" cy="4407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4CDEC04-8FF9-4412-9F42-1A1D23E30FBB}"/>
                </a:ext>
              </a:extLst>
            </p:cNvPr>
            <p:cNvSpPr txBox="1"/>
            <p:nvPr/>
          </p:nvSpPr>
          <p:spPr>
            <a:xfrm>
              <a:off x="781474" y="4049299"/>
              <a:ext cx="1557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dirty="0"/>
                <a:t>배틀 진행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68478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07771" y="525641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/>
              <a:t>서버 </a:t>
            </a:r>
            <a:r>
              <a:rPr lang="en-US" altLang="ko-KR" dirty="0"/>
              <a:t>(Sever) - </a:t>
            </a:r>
            <a:r>
              <a:rPr lang="ko-KR" altLang="en-US" dirty="0"/>
              <a:t>구조</a:t>
            </a:r>
            <a:endParaRPr lang="ko-KR" altLang="en-US" dirty="0">
              <a:solidFill>
                <a:srgbClr val="F4540C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591A7A3-E177-4372-9047-22B2C41A0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105" y="1564238"/>
            <a:ext cx="4574438" cy="4580078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C4786636-482D-4C32-A671-F60A78408AA3}"/>
              </a:ext>
            </a:extLst>
          </p:cNvPr>
          <p:cNvGrpSpPr/>
          <p:nvPr/>
        </p:nvGrpSpPr>
        <p:grpSpPr>
          <a:xfrm>
            <a:off x="5268227" y="1617946"/>
            <a:ext cx="10536033" cy="1893569"/>
            <a:chOff x="5268227" y="1617946"/>
            <a:chExt cx="10536033" cy="189356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FDF2408-040A-443B-9D7E-F0C195752135}"/>
                </a:ext>
              </a:extLst>
            </p:cNvPr>
            <p:cNvSpPr txBox="1"/>
            <p:nvPr/>
          </p:nvSpPr>
          <p:spPr>
            <a:xfrm>
              <a:off x="5268227" y="2150647"/>
              <a:ext cx="53738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dirty="0" err="1"/>
                <a:t>readyRead</a:t>
              </a:r>
              <a:r>
                <a:rPr lang="en-US" altLang="ko-KR" dirty="0"/>
                <a:t>() : </a:t>
              </a:r>
              <a:r>
                <a:rPr lang="ko-KR" altLang="en-US" dirty="0"/>
                <a:t>유저로부터 메시지를 읽음</a:t>
              </a:r>
              <a:endParaRPr lang="en-US" altLang="ko-KR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46E9D0-0A84-4970-9D4B-69793DA5E9B6}"/>
                </a:ext>
              </a:extLst>
            </p:cNvPr>
            <p:cNvSpPr txBox="1"/>
            <p:nvPr/>
          </p:nvSpPr>
          <p:spPr>
            <a:xfrm>
              <a:off x="5268227" y="2646415"/>
              <a:ext cx="53738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dirty="0"/>
                <a:t>disconnected() : </a:t>
              </a:r>
              <a:r>
                <a:rPr lang="ko-KR" altLang="en-US" dirty="0"/>
                <a:t>유저가 접속을 끊었을 때 실행</a:t>
              </a:r>
              <a:endParaRPr lang="en-US" altLang="ko-KR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1EDC49-78CD-45DB-916D-A610C2755780}"/>
                </a:ext>
              </a:extLst>
            </p:cNvPr>
            <p:cNvSpPr txBox="1"/>
            <p:nvPr/>
          </p:nvSpPr>
          <p:spPr>
            <a:xfrm>
              <a:off x="5268227" y="3142183"/>
              <a:ext cx="6445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dirty="0" err="1"/>
                <a:t>IncomingConnection</a:t>
              </a:r>
              <a:r>
                <a:rPr lang="en-US" altLang="ko-KR" dirty="0"/>
                <a:t>() : </a:t>
              </a:r>
              <a:r>
                <a:rPr lang="ko-KR" altLang="en-US" dirty="0"/>
                <a:t>유저가 접속을 요청 했을 때 실행</a:t>
              </a:r>
              <a:endParaRPr lang="en-US" altLang="ko-KR" dirty="0"/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9D1D2132-8766-4759-B3C6-1AD5E5222373}"/>
                </a:ext>
              </a:extLst>
            </p:cNvPr>
            <p:cNvGrpSpPr/>
            <p:nvPr/>
          </p:nvGrpSpPr>
          <p:grpSpPr>
            <a:xfrm>
              <a:off x="5387008" y="1617946"/>
              <a:ext cx="10417252" cy="346642"/>
              <a:chOff x="799388" y="1672345"/>
              <a:chExt cx="10417252" cy="346642"/>
            </a:xfrm>
          </p:grpSpPr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09F61152-BF06-4406-9B75-97DCFE3E6AFB}"/>
                  </a:ext>
                </a:extLst>
              </p:cNvPr>
              <p:cNvSpPr/>
              <p:nvPr/>
            </p:nvSpPr>
            <p:spPr>
              <a:xfrm>
                <a:off x="1184856" y="1711210"/>
                <a:ext cx="10031784" cy="307777"/>
              </a:xfrm>
              <a:prstGeom prst="rect">
                <a:avLst/>
              </a:prstGeom>
            </p:spPr>
            <p:txBody>
              <a:bodyPr wrap="square" lIns="0" tIns="0" rIns="0" bIns="0" anchor="ctr">
                <a:spAutoFit/>
              </a:bodyPr>
              <a:lstStyle/>
              <a:p>
                <a:pPr lvl="0"/>
                <a:r>
                  <a:rPr lang="ko-KR" altLang="en-US" sz="2000" b="1" i="1" spc="-50" dirty="0">
                    <a:solidFill>
                      <a:srgbClr val="3E484F"/>
                    </a:solidFill>
                    <a:latin typeface="+mj-ea"/>
                    <a:ea typeface="+mj-ea"/>
                  </a:rPr>
                  <a:t>함수</a:t>
                </a:r>
                <a:endParaRPr lang="en-US" altLang="ko-KR" sz="2000" b="1" i="1" spc="-50" dirty="0">
                  <a:solidFill>
                    <a:srgbClr val="3E484F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24" name="Freeform 57">
                <a:extLst>
                  <a:ext uri="{FF2B5EF4-FFF2-40B4-BE49-F238E27FC236}">
                    <a16:creationId xmlns:a16="http://schemas.microsoft.com/office/drawing/2014/main" id="{B16B8A92-1C0A-423B-B6CD-CDABE48897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9388" y="1672345"/>
                <a:ext cx="241441" cy="270447"/>
              </a:xfrm>
              <a:custGeom>
                <a:avLst/>
                <a:gdLst>
                  <a:gd name="T0" fmla="*/ 2324 w 3330"/>
                  <a:gd name="T1" fmla="*/ 1006 h 3429"/>
                  <a:gd name="T2" fmla="*/ 2264 w 3330"/>
                  <a:gd name="T3" fmla="*/ 1026 h 3429"/>
                  <a:gd name="T4" fmla="*/ 2212 w 3330"/>
                  <a:gd name="T5" fmla="*/ 1063 h 3429"/>
                  <a:gd name="T6" fmla="*/ 1483 w 3330"/>
                  <a:gd name="T7" fmla="*/ 1790 h 3429"/>
                  <a:gd name="T8" fmla="*/ 1458 w 3330"/>
                  <a:gd name="T9" fmla="*/ 1796 h 3429"/>
                  <a:gd name="T10" fmla="*/ 1433 w 3330"/>
                  <a:gd name="T11" fmla="*/ 1790 h 3429"/>
                  <a:gd name="T12" fmla="*/ 1156 w 3330"/>
                  <a:gd name="T13" fmla="*/ 1517 h 3429"/>
                  <a:gd name="T14" fmla="*/ 1106 w 3330"/>
                  <a:gd name="T15" fmla="*/ 1479 h 3429"/>
                  <a:gd name="T16" fmla="*/ 1045 w 3330"/>
                  <a:gd name="T17" fmla="*/ 1459 h 3429"/>
                  <a:gd name="T18" fmla="*/ 981 w 3330"/>
                  <a:gd name="T19" fmla="*/ 1459 h 3429"/>
                  <a:gd name="T20" fmla="*/ 920 w 3330"/>
                  <a:gd name="T21" fmla="*/ 1479 h 3429"/>
                  <a:gd name="T22" fmla="*/ 870 w 3330"/>
                  <a:gd name="T23" fmla="*/ 1515 h 3429"/>
                  <a:gd name="T24" fmla="*/ 848 w 3330"/>
                  <a:gd name="T25" fmla="*/ 1540 h 3429"/>
                  <a:gd name="T26" fmla="*/ 820 w 3330"/>
                  <a:gd name="T27" fmla="*/ 1597 h 3429"/>
                  <a:gd name="T28" fmla="*/ 810 w 3330"/>
                  <a:gd name="T29" fmla="*/ 1660 h 3429"/>
                  <a:gd name="T30" fmla="*/ 820 w 3330"/>
                  <a:gd name="T31" fmla="*/ 1722 h 3429"/>
                  <a:gd name="T32" fmla="*/ 848 w 3330"/>
                  <a:gd name="T33" fmla="*/ 1779 h 3429"/>
                  <a:gd name="T34" fmla="*/ 1314 w 3330"/>
                  <a:gd name="T35" fmla="*/ 2248 h 3429"/>
                  <a:gd name="T36" fmla="*/ 1367 w 3330"/>
                  <a:gd name="T37" fmla="*/ 2286 h 3429"/>
                  <a:gd name="T38" fmla="*/ 1427 w 3330"/>
                  <a:gd name="T39" fmla="*/ 2305 h 3429"/>
                  <a:gd name="T40" fmla="*/ 1489 w 3330"/>
                  <a:gd name="T41" fmla="*/ 2305 h 3429"/>
                  <a:gd name="T42" fmla="*/ 1549 w 3330"/>
                  <a:gd name="T43" fmla="*/ 2286 h 3429"/>
                  <a:gd name="T44" fmla="*/ 1602 w 3330"/>
                  <a:gd name="T45" fmla="*/ 2248 h 3429"/>
                  <a:gd name="T46" fmla="*/ 2521 w 3330"/>
                  <a:gd name="T47" fmla="*/ 1325 h 3429"/>
                  <a:gd name="T48" fmla="*/ 2550 w 3330"/>
                  <a:gd name="T49" fmla="*/ 1268 h 3429"/>
                  <a:gd name="T50" fmla="*/ 2559 w 3330"/>
                  <a:gd name="T51" fmla="*/ 1207 h 3429"/>
                  <a:gd name="T52" fmla="*/ 2550 w 3330"/>
                  <a:gd name="T53" fmla="*/ 1145 h 3429"/>
                  <a:gd name="T54" fmla="*/ 2521 w 3330"/>
                  <a:gd name="T55" fmla="*/ 1088 h 3429"/>
                  <a:gd name="T56" fmla="*/ 2476 w 3330"/>
                  <a:gd name="T57" fmla="*/ 1043 h 3429"/>
                  <a:gd name="T58" fmla="*/ 2419 w 3330"/>
                  <a:gd name="T59" fmla="*/ 1014 h 3429"/>
                  <a:gd name="T60" fmla="*/ 2357 w 3330"/>
                  <a:gd name="T61" fmla="*/ 1004 h 3429"/>
                  <a:gd name="T62" fmla="*/ 3009 w 3330"/>
                  <a:gd name="T63" fmla="*/ 0 h 3429"/>
                  <a:gd name="T64" fmla="*/ 3094 w 3330"/>
                  <a:gd name="T65" fmla="*/ 12 h 3429"/>
                  <a:gd name="T66" fmla="*/ 3170 w 3330"/>
                  <a:gd name="T67" fmla="*/ 43 h 3429"/>
                  <a:gd name="T68" fmla="*/ 3236 w 3330"/>
                  <a:gd name="T69" fmla="*/ 92 h 3429"/>
                  <a:gd name="T70" fmla="*/ 3286 w 3330"/>
                  <a:gd name="T71" fmla="*/ 157 h 3429"/>
                  <a:gd name="T72" fmla="*/ 3318 w 3330"/>
                  <a:gd name="T73" fmla="*/ 233 h 3429"/>
                  <a:gd name="T74" fmla="*/ 3330 w 3330"/>
                  <a:gd name="T75" fmla="*/ 319 h 3429"/>
                  <a:gd name="T76" fmla="*/ 3327 w 3330"/>
                  <a:gd name="T77" fmla="*/ 2317 h 3429"/>
                  <a:gd name="T78" fmla="*/ 3306 w 3330"/>
                  <a:gd name="T79" fmla="*/ 2396 h 3429"/>
                  <a:gd name="T80" fmla="*/ 3266 w 3330"/>
                  <a:gd name="T81" fmla="*/ 2466 h 3429"/>
                  <a:gd name="T82" fmla="*/ 3210 w 3330"/>
                  <a:gd name="T83" fmla="*/ 2525 h 3429"/>
                  <a:gd name="T84" fmla="*/ 1824 w 3330"/>
                  <a:gd name="T85" fmla="*/ 3382 h 3429"/>
                  <a:gd name="T86" fmla="*/ 1742 w 3330"/>
                  <a:gd name="T87" fmla="*/ 3417 h 3429"/>
                  <a:gd name="T88" fmla="*/ 1655 w 3330"/>
                  <a:gd name="T89" fmla="*/ 3429 h 3429"/>
                  <a:gd name="T90" fmla="*/ 1568 w 3330"/>
                  <a:gd name="T91" fmla="*/ 3417 h 3429"/>
                  <a:gd name="T92" fmla="*/ 1487 w 3330"/>
                  <a:gd name="T93" fmla="*/ 3381 h 3429"/>
                  <a:gd name="T94" fmla="*/ 117 w 3330"/>
                  <a:gd name="T95" fmla="*/ 2525 h 3429"/>
                  <a:gd name="T96" fmla="*/ 62 w 3330"/>
                  <a:gd name="T97" fmla="*/ 2466 h 3429"/>
                  <a:gd name="T98" fmla="*/ 24 w 3330"/>
                  <a:gd name="T99" fmla="*/ 2396 h 3429"/>
                  <a:gd name="T100" fmla="*/ 3 w 3330"/>
                  <a:gd name="T101" fmla="*/ 2318 h 3429"/>
                  <a:gd name="T102" fmla="*/ 0 w 3330"/>
                  <a:gd name="T103" fmla="*/ 319 h 3429"/>
                  <a:gd name="T104" fmla="*/ 12 w 3330"/>
                  <a:gd name="T105" fmla="*/ 233 h 3429"/>
                  <a:gd name="T106" fmla="*/ 44 w 3330"/>
                  <a:gd name="T107" fmla="*/ 157 h 3429"/>
                  <a:gd name="T108" fmla="*/ 94 w 3330"/>
                  <a:gd name="T109" fmla="*/ 92 h 3429"/>
                  <a:gd name="T110" fmla="*/ 158 w 3330"/>
                  <a:gd name="T111" fmla="*/ 43 h 3429"/>
                  <a:gd name="T112" fmla="*/ 235 w 3330"/>
                  <a:gd name="T113" fmla="*/ 12 h 3429"/>
                  <a:gd name="T114" fmla="*/ 320 w 3330"/>
                  <a:gd name="T115" fmla="*/ 0 h 3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30" h="3429">
                    <a:moveTo>
                      <a:pt x="2357" y="1004"/>
                    </a:moveTo>
                    <a:lnTo>
                      <a:pt x="2324" y="1006"/>
                    </a:lnTo>
                    <a:lnTo>
                      <a:pt x="2293" y="1014"/>
                    </a:lnTo>
                    <a:lnTo>
                      <a:pt x="2264" y="1026"/>
                    </a:lnTo>
                    <a:lnTo>
                      <a:pt x="2237" y="1043"/>
                    </a:lnTo>
                    <a:lnTo>
                      <a:pt x="2212" y="1063"/>
                    </a:lnTo>
                    <a:lnTo>
                      <a:pt x="1494" y="1781"/>
                    </a:lnTo>
                    <a:lnTo>
                      <a:pt x="1483" y="1790"/>
                    </a:lnTo>
                    <a:lnTo>
                      <a:pt x="1472" y="1794"/>
                    </a:lnTo>
                    <a:lnTo>
                      <a:pt x="1458" y="1796"/>
                    </a:lnTo>
                    <a:lnTo>
                      <a:pt x="1445" y="1794"/>
                    </a:lnTo>
                    <a:lnTo>
                      <a:pt x="1433" y="1790"/>
                    </a:lnTo>
                    <a:lnTo>
                      <a:pt x="1422" y="1781"/>
                    </a:lnTo>
                    <a:lnTo>
                      <a:pt x="1156" y="1517"/>
                    </a:lnTo>
                    <a:lnTo>
                      <a:pt x="1132" y="1495"/>
                    </a:lnTo>
                    <a:lnTo>
                      <a:pt x="1106" y="1479"/>
                    </a:lnTo>
                    <a:lnTo>
                      <a:pt x="1075" y="1467"/>
                    </a:lnTo>
                    <a:lnTo>
                      <a:pt x="1045" y="1459"/>
                    </a:lnTo>
                    <a:lnTo>
                      <a:pt x="1013" y="1456"/>
                    </a:lnTo>
                    <a:lnTo>
                      <a:pt x="981" y="1459"/>
                    </a:lnTo>
                    <a:lnTo>
                      <a:pt x="951" y="1467"/>
                    </a:lnTo>
                    <a:lnTo>
                      <a:pt x="920" y="1479"/>
                    </a:lnTo>
                    <a:lnTo>
                      <a:pt x="893" y="1495"/>
                    </a:lnTo>
                    <a:lnTo>
                      <a:pt x="870" y="1515"/>
                    </a:lnTo>
                    <a:lnTo>
                      <a:pt x="870" y="1517"/>
                    </a:lnTo>
                    <a:lnTo>
                      <a:pt x="848" y="1540"/>
                    </a:lnTo>
                    <a:lnTo>
                      <a:pt x="832" y="1567"/>
                    </a:lnTo>
                    <a:lnTo>
                      <a:pt x="820" y="1597"/>
                    </a:lnTo>
                    <a:lnTo>
                      <a:pt x="813" y="1627"/>
                    </a:lnTo>
                    <a:lnTo>
                      <a:pt x="810" y="1660"/>
                    </a:lnTo>
                    <a:lnTo>
                      <a:pt x="813" y="1692"/>
                    </a:lnTo>
                    <a:lnTo>
                      <a:pt x="820" y="1722"/>
                    </a:lnTo>
                    <a:lnTo>
                      <a:pt x="832" y="1752"/>
                    </a:lnTo>
                    <a:lnTo>
                      <a:pt x="848" y="1779"/>
                    </a:lnTo>
                    <a:lnTo>
                      <a:pt x="870" y="1803"/>
                    </a:lnTo>
                    <a:lnTo>
                      <a:pt x="1314" y="2248"/>
                    </a:lnTo>
                    <a:lnTo>
                      <a:pt x="1339" y="2270"/>
                    </a:lnTo>
                    <a:lnTo>
                      <a:pt x="1367" y="2286"/>
                    </a:lnTo>
                    <a:lnTo>
                      <a:pt x="1396" y="2298"/>
                    </a:lnTo>
                    <a:lnTo>
                      <a:pt x="1427" y="2305"/>
                    </a:lnTo>
                    <a:lnTo>
                      <a:pt x="1459" y="2308"/>
                    </a:lnTo>
                    <a:lnTo>
                      <a:pt x="1489" y="2305"/>
                    </a:lnTo>
                    <a:lnTo>
                      <a:pt x="1520" y="2298"/>
                    </a:lnTo>
                    <a:lnTo>
                      <a:pt x="1549" y="2286"/>
                    </a:lnTo>
                    <a:lnTo>
                      <a:pt x="1577" y="2270"/>
                    </a:lnTo>
                    <a:lnTo>
                      <a:pt x="1602" y="2248"/>
                    </a:lnTo>
                    <a:lnTo>
                      <a:pt x="2500" y="1351"/>
                    </a:lnTo>
                    <a:lnTo>
                      <a:pt x="2521" y="1325"/>
                    </a:lnTo>
                    <a:lnTo>
                      <a:pt x="2538" y="1298"/>
                    </a:lnTo>
                    <a:lnTo>
                      <a:pt x="2550" y="1268"/>
                    </a:lnTo>
                    <a:lnTo>
                      <a:pt x="2557" y="1238"/>
                    </a:lnTo>
                    <a:lnTo>
                      <a:pt x="2559" y="1207"/>
                    </a:lnTo>
                    <a:lnTo>
                      <a:pt x="2557" y="1175"/>
                    </a:lnTo>
                    <a:lnTo>
                      <a:pt x="2550" y="1145"/>
                    </a:lnTo>
                    <a:lnTo>
                      <a:pt x="2538" y="1116"/>
                    </a:lnTo>
                    <a:lnTo>
                      <a:pt x="2521" y="1088"/>
                    </a:lnTo>
                    <a:lnTo>
                      <a:pt x="2500" y="1063"/>
                    </a:lnTo>
                    <a:lnTo>
                      <a:pt x="2476" y="1043"/>
                    </a:lnTo>
                    <a:lnTo>
                      <a:pt x="2448" y="1026"/>
                    </a:lnTo>
                    <a:lnTo>
                      <a:pt x="2419" y="1014"/>
                    </a:lnTo>
                    <a:lnTo>
                      <a:pt x="2388" y="1006"/>
                    </a:lnTo>
                    <a:lnTo>
                      <a:pt x="2357" y="1004"/>
                    </a:lnTo>
                    <a:close/>
                    <a:moveTo>
                      <a:pt x="320" y="0"/>
                    </a:moveTo>
                    <a:lnTo>
                      <a:pt x="3009" y="0"/>
                    </a:lnTo>
                    <a:lnTo>
                      <a:pt x="3053" y="3"/>
                    </a:lnTo>
                    <a:lnTo>
                      <a:pt x="3094" y="12"/>
                    </a:lnTo>
                    <a:lnTo>
                      <a:pt x="3134" y="25"/>
                    </a:lnTo>
                    <a:lnTo>
                      <a:pt x="3170" y="43"/>
                    </a:lnTo>
                    <a:lnTo>
                      <a:pt x="3205" y="66"/>
                    </a:lnTo>
                    <a:lnTo>
                      <a:pt x="3236" y="92"/>
                    </a:lnTo>
                    <a:lnTo>
                      <a:pt x="3263" y="124"/>
                    </a:lnTo>
                    <a:lnTo>
                      <a:pt x="3286" y="157"/>
                    </a:lnTo>
                    <a:lnTo>
                      <a:pt x="3304" y="194"/>
                    </a:lnTo>
                    <a:lnTo>
                      <a:pt x="3318" y="233"/>
                    </a:lnTo>
                    <a:lnTo>
                      <a:pt x="3327" y="274"/>
                    </a:lnTo>
                    <a:lnTo>
                      <a:pt x="3330" y="319"/>
                    </a:lnTo>
                    <a:lnTo>
                      <a:pt x="3330" y="2276"/>
                    </a:lnTo>
                    <a:lnTo>
                      <a:pt x="3327" y="2317"/>
                    </a:lnTo>
                    <a:lnTo>
                      <a:pt x="3319" y="2357"/>
                    </a:lnTo>
                    <a:lnTo>
                      <a:pt x="3306" y="2396"/>
                    </a:lnTo>
                    <a:lnTo>
                      <a:pt x="3289" y="2432"/>
                    </a:lnTo>
                    <a:lnTo>
                      <a:pt x="3266" y="2466"/>
                    </a:lnTo>
                    <a:lnTo>
                      <a:pt x="3240" y="2497"/>
                    </a:lnTo>
                    <a:lnTo>
                      <a:pt x="3210" y="2525"/>
                    </a:lnTo>
                    <a:lnTo>
                      <a:pt x="3177" y="2549"/>
                    </a:lnTo>
                    <a:lnTo>
                      <a:pt x="1824" y="3382"/>
                    </a:lnTo>
                    <a:lnTo>
                      <a:pt x="1784" y="3402"/>
                    </a:lnTo>
                    <a:lnTo>
                      <a:pt x="1742" y="3417"/>
                    </a:lnTo>
                    <a:lnTo>
                      <a:pt x="1699" y="3426"/>
                    </a:lnTo>
                    <a:lnTo>
                      <a:pt x="1655" y="3429"/>
                    </a:lnTo>
                    <a:lnTo>
                      <a:pt x="1612" y="3426"/>
                    </a:lnTo>
                    <a:lnTo>
                      <a:pt x="1568" y="3417"/>
                    </a:lnTo>
                    <a:lnTo>
                      <a:pt x="1527" y="3402"/>
                    </a:lnTo>
                    <a:lnTo>
                      <a:pt x="1487" y="3381"/>
                    </a:lnTo>
                    <a:lnTo>
                      <a:pt x="151" y="2549"/>
                    </a:lnTo>
                    <a:lnTo>
                      <a:pt x="117" y="2525"/>
                    </a:lnTo>
                    <a:lnTo>
                      <a:pt x="88" y="2497"/>
                    </a:lnTo>
                    <a:lnTo>
                      <a:pt x="62" y="2466"/>
                    </a:lnTo>
                    <a:lnTo>
                      <a:pt x="41" y="2432"/>
                    </a:lnTo>
                    <a:lnTo>
                      <a:pt x="24" y="2396"/>
                    </a:lnTo>
                    <a:lnTo>
                      <a:pt x="11" y="2358"/>
                    </a:lnTo>
                    <a:lnTo>
                      <a:pt x="3" y="2318"/>
                    </a:lnTo>
                    <a:lnTo>
                      <a:pt x="0" y="2277"/>
                    </a:lnTo>
                    <a:lnTo>
                      <a:pt x="0" y="319"/>
                    </a:lnTo>
                    <a:lnTo>
                      <a:pt x="3" y="274"/>
                    </a:lnTo>
                    <a:lnTo>
                      <a:pt x="12" y="233"/>
                    </a:lnTo>
                    <a:lnTo>
                      <a:pt x="26" y="194"/>
                    </a:lnTo>
                    <a:lnTo>
                      <a:pt x="44" y="157"/>
                    </a:lnTo>
                    <a:lnTo>
                      <a:pt x="67" y="124"/>
                    </a:lnTo>
                    <a:lnTo>
                      <a:pt x="94" y="92"/>
                    </a:lnTo>
                    <a:lnTo>
                      <a:pt x="125" y="66"/>
                    </a:lnTo>
                    <a:lnTo>
                      <a:pt x="158" y="43"/>
                    </a:lnTo>
                    <a:lnTo>
                      <a:pt x="196" y="25"/>
                    </a:lnTo>
                    <a:lnTo>
                      <a:pt x="235" y="12"/>
                    </a:lnTo>
                    <a:lnTo>
                      <a:pt x="277" y="3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rgbClr val="F4540C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reflection blurRad="6350" stA="50000" endA="300" endPos="55000" dir="5400000" sy="-100000" algn="bl" rotWithShape="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2F1AA51-0211-4E50-8984-5EF631BB6104}"/>
              </a:ext>
            </a:extLst>
          </p:cNvPr>
          <p:cNvGrpSpPr/>
          <p:nvPr/>
        </p:nvGrpSpPr>
        <p:grpSpPr>
          <a:xfrm>
            <a:off x="5235543" y="3846700"/>
            <a:ext cx="10568717" cy="2333534"/>
            <a:chOff x="5235543" y="3846700"/>
            <a:chExt cx="10568717" cy="2333534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885338EB-A826-4A92-A0C8-620B37F11717}"/>
                </a:ext>
              </a:extLst>
            </p:cNvPr>
            <p:cNvGrpSpPr/>
            <p:nvPr/>
          </p:nvGrpSpPr>
          <p:grpSpPr>
            <a:xfrm>
              <a:off x="5387008" y="3846700"/>
              <a:ext cx="10417252" cy="346642"/>
              <a:chOff x="799388" y="1672345"/>
              <a:chExt cx="10417252" cy="346642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FEAF678D-995A-42DA-B007-2A7A899E7E47}"/>
                  </a:ext>
                </a:extLst>
              </p:cNvPr>
              <p:cNvSpPr/>
              <p:nvPr/>
            </p:nvSpPr>
            <p:spPr>
              <a:xfrm>
                <a:off x="1184856" y="1711210"/>
                <a:ext cx="10031784" cy="307777"/>
              </a:xfrm>
              <a:prstGeom prst="rect">
                <a:avLst/>
              </a:prstGeom>
            </p:spPr>
            <p:txBody>
              <a:bodyPr wrap="square" lIns="0" tIns="0" rIns="0" bIns="0" anchor="ctr">
                <a:spAutoFit/>
              </a:bodyPr>
              <a:lstStyle/>
              <a:p>
                <a:pPr lvl="0"/>
                <a:r>
                  <a:rPr lang="ko-KR" altLang="en-US" sz="2000" b="1" i="1" spc="-50" dirty="0">
                    <a:solidFill>
                      <a:srgbClr val="3E484F"/>
                    </a:solidFill>
                    <a:latin typeface="+mj-ea"/>
                    <a:ea typeface="+mj-ea"/>
                  </a:rPr>
                  <a:t>변수</a:t>
                </a:r>
                <a:endParaRPr lang="en-US" altLang="ko-KR" sz="2000" b="1" i="1" spc="-50" dirty="0">
                  <a:solidFill>
                    <a:srgbClr val="3E484F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27" name="Freeform 57">
                <a:extLst>
                  <a:ext uri="{FF2B5EF4-FFF2-40B4-BE49-F238E27FC236}">
                    <a16:creationId xmlns:a16="http://schemas.microsoft.com/office/drawing/2014/main" id="{0EFED19A-330F-4A18-AA57-0B51E9FD0B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9388" y="1672345"/>
                <a:ext cx="241441" cy="270447"/>
              </a:xfrm>
              <a:custGeom>
                <a:avLst/>
                <a:gdLst>
                  <a:gd name="T0" fmla="*/ 2324 w 3330"/>
                  <a:gd name="T1" fmla="*/ 1006 h 3429"/>
                  <a:gd name="T2" fmla="*/ 2264 w 3330"/>
                  <a:gd name="T3" fmla="*/ 1026 h 3429"/>
                  <a:gd name="T4" fmla="*/ 2212 w 3330"/>
                  <a:gd name="T5" fmla="*/ 1063 h 3429"/>
                  <a:gd name="T6" fmla="*/ 1483 w 3330"/>
                  <a:gd name="T7" fmla="*/ 1790 h 3429"/>
                  <a:gd name="T8" fmla="*/ 1458 w 3330"/>
                  <a:gd name="T9" fmla="*/ 1796 h 3429"/>
                  <a:gd name="T10" fmla="*/ 1433 w 3330"/>
                  <a:gd name="T11" fmla="*/ 1790 h 3429"/>
                  <a:gd name="T12" fmla="*/ 1156 w 3330"/>
                  <a:gd name="T13" fmla="*/ 1517 h 3429"/>
                  <a:gd name="T14" fmla="*/ 1106 w 3330"/>
                  <a:gd name="T15" fmla="*/ 1479 h 3429"/>
                  <a:gd name="T16" fmla="*/ 1045 w 3330"/>
                  <a:gd name="T17" fmla="*/ 1459 h 3429"/>
                  <a:gd name="T18" fmla="*/ 981 w 3330"/>
                  <a:gd name="T19" fmla="*/ 1459 h 3429"/>
                  <a:gd name="T20" fmla="*/ 920 w 3330"/>
                  <a:gd name="T21" fmla="*/ 1479 h 3429"/>
                  <a:gd name="T22" fmla="*/ 870 w 3330"/>
                  <a:gd name="T23" fmla="*/ 1515 h 3429"/>
                  <a:gd name="T24" fmla="*/ 848 w 3330"/>
                  <a:gd name="T25" fmla="*/ 1540 h 3429"/>
                  <a:gd name="T26" fmla="*/ 820 w 3330"/>
                  <a:gd name="T27" fmla="*/ 1597 h 3429"/>
                  <a:gd name="T28" fmla="*/ 810 w 3330"/>
                  <a:gd name="T29" fmla="*/ 1660 h 3429"/>
                  <a:gd name="T30" fmla="*/ 820 w 3330"/>
                  <a:gd name="T31" fmla="*/ 1722 h 3429"/>
                  <a:gd name="T32" fmla="*/ 848 w 3330"/>
                  <a:gd name="T33" fmla="*/ 1779 h 3429"/>
                  <a:gd name="T34" fmla="*/ 1314 w 3330"/>
                  <a:gd name="T35" fmla="*/ 2248 h 3429"/>
                  <a:gd name="T36" fmla="*/ 1367 w 3330"/>
                  <a:gd name="T37" fmla="*/ 2286 h 3429"/>
                  <a:gd name="T38" fmla="*/ 1427 w 3330"/>
                  <a:gd name="T39" fmla="*/ 2305 h 3429"/>
                  <a:gd name="T40" fmla="*/ 1489 w 3330"/>
                  <a:gd name="T41" fmla="*/ 2305 h 3429"/>
                  <a:gd name="T42" fmla="*/ 1549 w 3330"/>
                  <a:gd name="T43" fmla="*/ 2286 h 3429"/>
                  <a:gd name="T44" fmla="*/ 1602 w 3330"/>
                  <a:gd name="T45" fmla="*/ 2248 h 3429"/>
                  <a:gd name="T46" fmla="*/ 2521 w 3330"/>
                  <a:gd name="T47" fmla="*/ 1325 h 3429"/>
                  <a:gd name="T48" fmla="*/ 2550 w 3330"/>
                  <a:gd name="T49" fmla="*/ 1268 h 3429"/>
                  <a:gd name="T50" fmla="*/ 2559 w 3330"/>
                  <a:gd name="T51" fmla="*/ 1207 h 3429"/>
                  <a:gd name="T52" fmla="*/ 2550 w 3330"/>
                  <a:gd name="T53" fmla="*/ 1145 h 3429"/>
                  <a:gd name="T54" fmla="*/ 2521 w 3330"/>
                  <a:gd name="T55" fmla="*/ 1088 h 3429"/>
                  <a:gd name="T56" fmla="*/ 2476 w 3330"/>
                  <a:gd name="T57" fmla="*/ 1043 h 3429"/>
                  <a:gd name="T58" fmla="*/ 2419 w 3330"/>
                  <a:gd name="T59" fmla="*/ 1014 h 3429"/>
                  <a:gd name="T60" fmla="*/ 2357 w 3330"/>
                  <a:gd name="T61" fmla="*/ 1004 h 3429"/>
                  <a:gd name="T62" fmla="*/ 3009 w 3330"/>
                  <a:gd name="T63" fmla="*/ 0 h 3429"/>
                  <a:gd name="T64" fmla="*/ 3094 w 3330"/>
                  <a:gd name="T65" fmla="*/ 12 h 3429"/>
                  <a:gd name="T66" fmla="*/ 3170 w 3330"/>
                  <a:gd name="T67" fmla="*/ 43 h 3429"/>
                  <a:gd name="T68" fmla="*/ 3236 w 3330"/>
                  <a:gd name="T69" fmla="*/ 92 h 3429"/>
                  <a:gd name="T70" fmla="*/ 3286 w 3330"/>
                  <a:gd name="T71" fmla="*/ 157 h 3429"/>
                  <a:gd name="T72" fmla="*/ 3318 w 3330"/>
                  <a:gd name="T73" fmla="*/ 233 h 3429"/>
                  <a:gd name="T74" fmla="*/ 3330 w 3330"/>
                  <a:gd name="T75" fmla="*/ 319 h 3429"/>
                  <a:gd name="T76" fmla="*/ 3327 w 3330"/>
                  <a:gd name="T77" fmla="*/ 2317 h 3429"/>
                  <a:gd name="T78" fmla="*/ 3306 w 3330"/>
                  <a:gd name="T79" fmla="*/ 2396 h 3429"/>
                  <a:gd name="T80" fmla="*/ 3266 w 3330"/>
                  <a:gd name="T81" fmla="*/ 2466 h 3429"/>
                  <a:gd name="T82" fmla="*/ 3210 w 3330"/>
                  <a:gd name="T83" fmla="*/ 2525 h 3429"/>
                  <a:gd name="T84" fmla="*/ 1824 w 3330"/>
                  <a:gd name="T85" fmla="*/ 3382 h 3429"/>
                  <a:gd name="T86" fmla="*/ 1742 w 3330"/>
                  <a:gd name="T87" fmla="*/ 3417 h 3429"/>
                  <a:gd name="T88" fmla="*/ 1655 w 3330"/>
                  <a:gd name="T89" fmla="*/ 3429 h 3429"/>
                  <a:gd name="T90" fmla="*/ 1568 w 3330"/>
                  <a:gd name="T91" fmla="*/ 3417 h 3429"/>
                  <a:gd name="T92" fmla="*/ 1487 w 3330"/>
                  <a:gd name="T93" fmla="*/ 3381 h 3429"/>
                  <a:gd name="T94" fmla="*/ 117 w 3330"/>
                  <a:gd name="T95" fmla="*/ 2525 h 3429"/>
                  <a:gd name="T96" fmla="*/ 62 w 3330"/>
                  <a:gd name="T97" fmla="*/ 2466 h 3429"/>
                  <a:gd name="T98" fmla="*/ 24 w 3330"/>
                  <a:gd name="T99" fmla="*/ 2396 h 3429"/>
                  <a:gd name="T100" fmla="*/ 3 w 3330"/>
                  <a:gd name="T101" fmla="*/ 2318 h 3429"/>
                  <a:gd name="T102" fmla="*/ 0 w 3330"/>
                  <a:gd name="T103" fmla="*/ 319 h 3429"/>
                  <a:gd name="T104" fmla="*/ 12 w 3330"/>
                  <a:gd name="T105" fmla="*/ 233 h 3429"/>
                  <a:gd name="T106" fmla="*/ 44 w 3330"/>
                  <a:gd name="T107" fmla="*/ 157 h 3429"/>
                  <a:gd name="T108" fmla="*/ 94 w 3330"/>
                  <a:gd name="T109" fmla="*/ 92 h 3429"/>
                  <a:gd name="T110" fmla="*/ 158 w 3330"/>
                  <a:gd name="T111" fmla="*/ 43 h 3429"/>
                  <a:gd name="T112" fmla="*/ 235 w 3330"/>
                  <a:gd name="T113" fmla="*/ 12 h 3429"/>
                  <a:gd name="T114" fmla="*/ 320 w 3330"/>
                  <a:gd name="T115" fmla="*/ 0 h 3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30" h="3429">
                    <a:moveTo>
                      <a:pt x="2357" y="1004"/>
                    </a:moveTo>
                    <a:lnTo>
                      <a:pt x="2324" y="1006"/>
                    </a:lnTo>
                    <a:lnTo>
                      <a:pt x="2293" y="1014"/>
                    </a:lnTo>
                    <a:lnTo>
                      <a:pt x="2264" y="1026"/>
                    </a:lnTo>
                    <a:lnTo>
                      <a:pt x="2237" y="1043"/>
                    </a:lnTo>
                    <a:lnTo>
                      <a:pt x="2212" y="1063"/>
                    </a:lnTo>
                    <a:lnTo>
                      <a:pt x="1494" y="1781"/>
                    </a:lnTo>
                    <a:lnTo>
                      <a:pt x="1483" y="1790"/>
                    </a:lnTo>
                    <a:lnTo>
                      <a:pt x="1472" y="1794"/>
                    </a:lnTo>
                    <a:lnTo>
                      <a:pt x="1458" y="1796"/>
                    </a:lnTo>
                    <a:lnTo>
                      <a:pt x="1445" y="1794"/>
                    </a:lnTo>
                    <a:lnTo>
                      <a:pt x="1433" y="1790"/>
                    </a:lnTo>
                    <a:lnTo>
                      <a:pt x="1422" y="1781"/>
                    </a:lnTo>
                    <a:lnTo>
                      <a:pt x="1156" y="1517"/>
                    </a:lnTo>
                    <a:lnTo>
                      <a:pt x="1132" y="1495"/>
                    </a:lnTo>
                    <a:lnTo>
                      <a:pt x="1106" y="1479"/>
                    </a:lnTo>
                    <a:lnTo>
                      <a:pt x="1075" y="1467"/>
                    </a:lnTo>
                    <a:lnTo>
                      <a:pt x="1045" y="1459"/>
                    </a:lnTo>
                    <a:lnTo>
                      <a:pt x="1013" y="1456"/>
                    </a:lnTo>
                    <a:lnTo>
                      <a:pt x="981" y="1459"/>
                    </a:lnTo>
                    <a:lnTo>
                      <a:pt x="951" y="1467"/>
                    </a:lnTo>
                    <a:lnTo>
                      <a:pt x="920" y="1479"/>
                    </a:lnTo>
                    <a:lnTo>
                      <a:pt x="893" y="1495"/>
                    </a:lnTo>
                    <a:lnTo>
                      <a:pt x="870" y="1515"/>
                    </a:lnTo>
                    <a:lnTo>
                      <a:pt x="870" y="1517"/>
                    </a:lnTo>
                    <a:lnTo>
                      <a:pt x="848" y="1540"/>
                    </a:lnTo>
                    <a:lnTo>
                      <a:pt x="832" y="1567"/>
                    </a:lnTo>
                    <a:lnTo>
                      <a:pt x="820" y="1597"/>
                    </a:lnTo>
                    <a:lnTo>
                      <a:pt x="813" y="1627"/>
                    </a:lnTo>
                    <a:lnTo>
                      <a:pt x="810" y="1660"/>
                    </a:lnTo>
                    <a:lnTo>
                      <a:pt x="813" y="1692"/>
                    </a:lnTo>
                    <a:lnTo>
                      <a:pt x="820" y="1722"/>
                    </a:lnTo>
                    <a:lnTo>
                      <a:pt x="832" y="1752"/>
                    </a:lnTo>
                    <a:lnTo>
                      <a:pt x="848" y="1779"/>
                    </a:lnTo>
                    <a:lnTo>
                      <a:pt x="870" y="1803"/>
                    </a:lnTo>
                    <a:lnTo>
                      <a:pt x="1314" y="2248"/>
                    </a:lnTo>
                    <a:lnTo>
                      <a:pt x="1339" y="2270"/>
                    </a:lnTo>
                    <a:lnTo>
                      <a:pt x="1367" y="2286"/>
                    </a:lnTo>
                    <a:lnTo>
                      <a:pt x="1396" y="2298"/>
                    </a:lnTo>
                    <a:lnTo>
                      <a:pt x="1427" y="2305"/>
                    </a:lnTo>
                    <a:lnTo>
                      <a:pt x="1459" y="2308"/>
                    </a:lnTo>
                    <a:lnTo>
                      <a:pt x="1489" y="2305"/>
                    </a:lnTo>
                    <a:lnTo>
                      <a:pt x="1520" y="2298"/>
                    </a:lnTo>
                    <a:lnTo>
                      <a:pt x="1549" y="2286"/>
                    </a:lnTo>
                    <a:lnTo>
                      <a:pt x="1577" y="2270"/>
                    </a:lnTo>
                    <a:lnTo>
                      <a:pt x="1602" y="2248"/>
                    </a:lnTo>
                    <a:lnTo>
                      <a:pt x="2500" y="1351"/>
                    </a:lnTo>
                    <a:lnTo>
                      <a:pt x="2521" y="1325"/>
                    </a:lnTo>
                    <a:lnTo>
                      <a:pt x="2538" y="1298"/>
                    </a:lnTo>
                    <a:lnTo>
                      <a:pt x="2550" y="1268"/>
                    </a:lnTo>
                    <a:lnTo>
                      <a:pt x="2557" y="1238"/>
                    </a:lnTo>
                    <a:lnTo>
                      <a:pt x="2559" y="1207"/>
                    </a:lnTo>
                    <a:lnTo>
                      <a:pt x="2557" y="1175"/>
                    </a:lnTo>
                    <a:lnTo>
                      <a:pt x="2550" y="1145"/>
                    </a:lnTo>
                    <a:lnTo>
                      <a:pt x="2538" y="1116"/>
                    </a:lnTo>
                    <a:lnTo>
                      <a:pt x="2521" y="1088"/>
                    </a:lnTo>
                    <a:lnTo>
                      <a:pt x="2500" y="1063"/>
                    </a:lnTo>
                    <a:lnTo>
                      <a:pt x="2476" y="1043"/>
                    </a:lnTo>
                    <a:lnTo>
                      <a:pt x="2448" y="1026"/>
                    </a:lnTo>
                    <a:lnTo>
                      <a:pt x="2419" y="1014"/>
                    </a:lnTo>
                    <a:lnTo>
                      <a:pt x="2388" y="1006"/>
                    </a:lnTo>
                    <a:lnTo>
                      <a:pt x="2357" y="1004"/>
                    </a:lnTo>
                    <a:close/>
                    <a:moveTo>
                      <a:pt x="320" y="0"/>
                    </a:moveTo>
                    <a:lnTo>
                      <a:pt x="3009" y="0"/>
                    </a:lnTo>
                    <a:lnTo>
                      <a:pt x="3053" y="3"/>
                    </a:lnTo>
                    <a:lnTo>
                      <a:pt x="3094" y="12"/>
                    </a:lnTo>
                    <a:lnTo>
                      <a:pt x="3134" y="25"/>
                    </a:lnTo>
                    <a:lnTo>
                      <a:pt x="3170" y="43"/>
                    </a:lnTo>
                    <a:lnTo>
                      <a:pt x="3205" y="66"/>
                    </a:lnTo>
                    <a:lnTo>
                      <a:pt x="3236" y="92"/>
                    </a:lnTo>
                    <a:lnTo>
                      <a:pt x="3263" y="124"/>
                    </a:lnTo>
                    <a:lnTo>
                      <a:pt x="3286" y="157"/>
                    </a:lnTo>
                    <a:lnTo>
                      <a:pt x="3304" y="194"/>
                    </a:lnTo>
                    <a:lnTo>
                      <a:pt x="3318" y="233"/>
                    </a:lnTo>
                    <a:lnTo>
                      <a:pt x="3327" y="274"/>
                    </a:lnTo>
                    <a:lnTo>
                      <a:pt x="3330" y="319"/>
                    </a:lnTo>
                    <a:lnTo>
                      <a:pt x="3330" y="2276"/>
                    </a:lnTo>
                    <a:lnTo>
                      <a:pt x="3327" y="2317"/>
                    </a:lnTo>
                    <a:lnTo>
                      <a:pt x="3319" y="2357"/>
                    </a:lnTo>
                    <a:lnTo>
                      <a:pt x="3306" y="2396"/>
                    </a:lnTo>
                    <a:lnTo>
                      <a:pt x="3289" y="2432"/>
                    </a:lnTo>
                    <a:lnTo>
                      <a:pt x="3266" y="2466"/>
                    </a:lnTo>
                    <a:lnTo>
                      <a:pt x="3240" y="2497"/>
                    </a:lnTo>
                    <a:lnTo>
                      <a:pt x="3210" y="2525"/>
                    </a:lnTo>
                    <a:lnTo>
                      <a:pt x="3177" y="2549"/>
                    </a:lnTo>
                    <a:lnTo>
                      <a:pt x="1824" y="3382"/>
                    </a:lnTo>
                    <a:lnTo>
                      <a:pt x="1784" y="3402"/>
                    </a:lnTo>
                    <a:lnTo>
                      <a:pt x="1742" y="3417"/>
                    </a:lnTo>
                    <a:lnTo>
                      <a:pt x="1699" y="3426"/>
                    </a:lnTo>
                    <a:lnTo>
                      <a:pt x="1655" y="3429"/>
                    </a:lnTo>
                    <a:lnTo>
                      <a:pt x="1612" y="3426"/>
                    </a:lnTo>
                    <a:lnTo>
                      <a:pt x="1568" y="3417"/>
                    </a:lnTo>
                    <a:lnTo>
                      <a:pt x="1527" y="3402"/>
                    </a:lnTo>
                    <a:lnTo>
                      <a:pt x="1487" y="3381"/>
                    </a:lnTo>
                    <a:lnTo>
                      <a:pt x="151" y="2549"/>
                    </a:lnTo>
                    <a:lnTo>
                      <a:pt x="117" y="2525"/>
                    </a:lnTo>
                    <a:lnTo>
                      <a:pt x="88" y="2497"/>
                    </a:lnTo>
                    <a:lnTo>
                      <a:pt x="62" y="2466"/>
                    </a:lnTo>
                    <a:lnTo>
                      <a:pt x="41" y="2432"/>
                    </a:lnTo>
                    <a:lnTo>
                      <a:pt x="24" y="2396"/>
                    </a:lnTo>
                    <a:lnTo>
                      <a:pt x="11" y="2358"/>
                    </a:lnTo>
                    <a:lnTo>
                      <a:pt x="3" y="2318"/>
                    </a:lnTo>
                    <a:lnTo>
                      <a:pt x="0" y="2277"/>
                    </a:lnTo>
                    <a:lnTo>
                      <a:pt x="0" y="319"/>
                    </a:lnTo>
                    <a:lnTo>
                      <a:pt x="3" y="274"/>
                    </a:lnTo>
                    <a:lnTo>
                      <a:pt x="12" y="233"/>
                    </a:lnTo>
                    <a:lnTo>
                      <a:pt x="26" y="194"/>
                    </a:lnTo>
                    <a:lnTo>
                      <a:pt x="44" y="157"/>
                    </a:lnTo>
                    <a:lnTo>
                      <a:pt x="67" y="124"/>
                    </a:lnTo>
                    <a:lnTo>
                      <a:pt x="94" y="92"/>
                    </a:lnTo>
                    <a:lnTo>
                      <a:pt x="125" y="66"/>
                    </a:lnTo>
                    <a:lnTo>
                      <a:pt x="158" y="43"/>
                    </a:lnTo>
                    <a:lnTo>
                      <a:pt x="196" y="25"/>
                    </a:lnTo>
                    <a:lnTo>
                      <a:pt x="235" y="12"/>
                    </a:lnTo>
                    <a:lnTo>
                      <a:pt x="277" y="3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rgbClr val="F4540C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reflection blurRad="6350" stA="50000" endA="300" endPos="55000" dir="5400000" sy="-100000" algn="bl" rotWithShape="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59A9262-6377-421E-9CF2-FF886FACBD76}"/>
                </a:ext>
              </a:extLst>
            </p:cNvPr>
            <p:cNvSpPr txBox="1"/>
            <p:nvPr/>
          </p:nvSpPr>
          <p:spPr>
            <a:xfrm>
              <a:off x="5235543" y="4319778"/>
              <a:ext cx="53738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dirty="0" err="1"/>
                <a:t>userAmount</a:t>
              </a:r>
              <a:r>
                <a:rPr lang="en-US" altLang="ko-KR" dirty="0"/>
                <a:t> : </a:t>
              </a:r>
              <a:r>
                <a:rPr lang="ko-KR" altLang="en-US" dirty="0"/>
                <a:t>접속한 유저의 수 저장</a:t>
              </a:r>
              <a:endParaRPr lang="en-US" altLang="ko-KR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46A79C9-573D-491C-BA52-A612043AD68B}"/>
                </a:ext>
              </a:extLst>
            </p:cNvPr>
            <p:cNvSpPr txBox="1"/>
            <p:nvPr/>
          </p:nvSpPr>
          <p:spPr>
            <a:xfrm>
              <a:off x="5235543" y="4815546"/>
              <a:ext cx="53738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dirty="0"/>
                <a:t>clients : </a:t>
              </a:r>
              <a:r>
                <a:rPr lang="ko-KR" altLang="en-US" dirty="0"/>
                <a:t>유저의 소켓 저장</a:t>
              </a:r>
              <a:endParaRPr lang="en-US" altLang="ko-KR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6181A33-8125-44B4-B43D-1990BEF88C89}"/>
                </a:ext>
              </a:extLst>
            </p:cNvPr>
            <p:cNvSpPr txBox="1"/>
            <p:nvPr/>
          </p:nvSpPr>
          <p:spPr>
            <a:xfrm>
              <a:off x="5235543" y="5311314"/>
              <a:ext cx="53738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dirty="0"/>
                <a:t>users : </a:t>
              </a:r>
              <a:r>
                <a:rPr lang="ko-KR" altLang="en-US" dirty="0"/>
                <a:t>유저의 이름 저장 </a:t>
              </a:r>
              <a:r>
                <a:rPr lang="en-US" altLang="ko-KR" dirty="0"/>
                <a:t>(User1 / User2)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019E67F-73B1-461C-8330-DD87D8D0FEC8}"/>
                </a:ext>
              </a:extLst>
            </p:cNvPr>
            <p:cNvSpPr txBox="1"/>
            <p:nvPr/>
          </p:nvSpPr>
          <p:spPr>
            <a:xfrm>
              <a:off x="5235543" y="5810902"/>
              <a:ext cx="53738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dirty="0" err="1"/>
                <a:t>users_t</a:t>
              </a:r>
              <a:r>
                <a:rPr lang="en-US" altLang="ko-KR" dirty="0"/>
                <a:t> : </a:t>
              </a:r>
              <a:r>
                <a:rPr lang="ko-KR" altLang="en-US" dirty="0"/>
                <a:t>유저의 타이핑 시간 저장</a:t>
              </a:r>
              <a:endParaRPr lang="en-US" altLang="ko-KR" dirty="0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6FFD36EC-132B-44A7-A45F-3C220E6B1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8826" y="27897"/>
            <a:ext cx="2203174" cy="202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5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07771" y="525641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/>
              <a:t>유저 </a:t>
            </a:r>
            <a:r>
              <a:rPr lang="en-US" altLang="ko-KR" dirty="0"/>
              <a:t>(Client) - </a:t>
            </a:r>
            <a:r>
              <a:rPr lang="ko-KR" altLang="en-US" dirty="0"/>
              <a:t>구조</a:t>
            </a:r>
            <a:endParaRPr lang="ko-KR" altLang="en-US" dirty="0">
              <a:solidFill>
                <a:srgbClr val="F4540C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DF2408-040A-443B-9D7E-F0C195752135}"/>
              </a:ext>
            </a:extLst>
          </p:cNvPr>
          <p:cNvSpPr txBox="1"/>
          <p:nvPr/>
        </p:nvSpPr>
        <p:spPr>
          <a:xfrm>
            <a:off x="5268227" y="1931988"/>
            <a:ext cx="537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 err="1"/>
              <a:t>readyRead</a:t>
            </a:r>
            <a:r>
              <a:rPr lang="en-US" altLang="ko-KR" dirty="0"/>
              <a:t>() : </a:t>
            </a:r>
            <a:r>
              <a:rPr lang="ko-KR" altLang="en-US" dirty="0"/>
              <a:t>유저로부터 메시지가 읽음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46E9D0-0A84-4970-9D4B-69793DA5E9B6}"/>
              </a:ext>
            </a:extLst>
          </p:cNvPr>
          <p:cNvSpPr txBox="1"/>
          <p:nvPr/>
        </p:nvSpPr>
        <p:spPr>
          <a:xfrm>
            <a:off x="5268227" y="2427756"/>
            <a:ext cx="537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connected() : </a:t>
            </a:r>
            <a:r>
              <a:rPr lang="ko-KR" altLang="en-US" dirty="0"/>
              <a:t>유저가 접속을 요청할 때 실행</a:t>
            </a:r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41EDC49-78CD-45DB-916D-A610C2755780}"/>
              </a:ext>
            </a:extLst>
          </p:cNvPr>
          <p:cNvSpPr txBox="1"/>
          <p:nvPr/>
        </p:nvSpPr>
        <p:spPr>
          <a:xfrm>
            <a:off x="5268227" y="2923524"/>
            <a:ext cx="64457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 err="1"/>
              <a:t>on_connectButton_clicked</a:t>
            </a:r>
            <a:r>
              <a:rPr lang="en-US" altLang="ko-KR" dirty="0"/>
              <a:t>() </a:t>
            </a:r>
          </a:p>
          <a:p>
            <a:r>
              <a:rPr lang="en-US" altLang="ko-KR" dirty="0"/>
              <a:t>    : </a:t>
            </a:r>
            <a:r>
              <a:rPr lang="ko-KR" altLang="en-US" dirty="0"/>
              <a:t>유저가 </a:t>
            </a:r>
            <a:r>
              <a:rPr lang="en-US" altLang="ko-KR" dirty="0"/>
              <a:t>connect </a:t>
            </a:r>
            <a:r>
              <a:rPr lang="ko-KR" altLang="en-US" dirty="0"/>
              <a:t>버튼을 눌렀을 때 실행</a:t>
            </a:r>
            <a:endParaRPr lang="en-US" altLang="ko-KR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D1D2132-8766-4759-B3C6-1AD5E5222373}"/>
              </a:ext>
            </a:extLst>
          </p:cNvPr>
          <p:cNvGrpSpPr/>
          <p:nvPr/>
        </p:nvGrpSpPr>
        <p:grpSpPr>
          <a:xfrm>
            <a:off x="5387008" y="1399287"/>
            <a:ext cx="10417252" cy="346642"/>
            <a:chOff x="799388" y="1672345"/>
            <a:chExt cx="10417252" cy="3466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9F61152-BF06-4406-9B75-97DCFE3E6AFB}"/>
                </a:ext>
              </a:extLst>
            </p:cNvPr>
            <p:cNvSpPr/>
            <p:nvPr/>
          </p:nvSpPr>
          <p:spPr>
            <a:xfrm>
              <a:off x="1184856" y="1711210"/>
              <a:ext cx="10031784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lvl="0"/>
              <a:r>
                <a:rPr lang="ko-KR" altLang="en-US" sz="20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함수</a:t>
              </a:r>
              <a:endParaRPr lang="en-US" altLang="ko-KR" sz="2000" b="1" i="1" spc="-50" dirty="0">
                <a:solidFill>
                  <a:srgbClr val="3E484F"/>
                </a:solidFill>
                <a:latin typeface="+mj-ea"/>
                <a:ea typeface="+mj-ea"/>
              </a:endParaRPr>
            </a:p>
          </p:txBody>
        </p:sp>
        <p:sp>
          <p:nvSpPr>
            <p:cNvPr id="24" name="Freeform 57">
              <a:extLst>
                <a:ext uri="{FF2B5EF4-FFF2-40B4-BE49-F238E27FC236}">
                  <a16:creationId xmlns:a16="http://schemas.microsoft.com/office/drawing/2014/main" id="{B16B8A92-1C0A-423B-B6CD-CDABE48897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9388" y="1672345"/>
              <a:ext cx="241441" cy="270447"/>
            </a:xfrm>
            <a:custGeom>
              <a:avLst/>
              <a:gdLst>
                <a:gd name="T0" fmla="*/ 2324 w 3330"/>
                <a:gd name="T1" fmla="*/ 1006 h 3429"/>
                <a:gd name="T2" fmla="*/ 2264 w 3330"/>
                <a:gd name="T3" fmla="*/ 1026 h 3429"/>
                <a:gd name="T4" fmla="*/ 2212 w 3330"/>
                <a:gd name="T5" fmla="*/ 1063 h 3429"/>
                <a:gd name="T6" fmla="*/ 1483 w 3330"/>
                <a:gd name="T7" fmla="*/ 1790 h 3429"/>
                <a:gd name="T8" fmla="*/ 1458 w 3330"/>
                <a:gd name="T9" fmla="*/ 1796 h 3429"/>
                <a:gd name="T10" fmla="*/ 1433 w 3330"/>
                <a:gd name="T11" fmla="*/ 1790 h 3429"/>
                <a:gd name="T12" fmla="*/ 1156 w 3330"/>
                <a:gd name="T13" fmla="*/ 1517 h 3429"/>
                <a:gd name="T14" fmla="*/ 1106 w 3330"/>
                <a:gd name="T15" fmla="*/ 1479 h 3429"/>
                <a:gd name="T16" fmla="*/ 1045 w 3330"/>
                <a:gd name="T17" fmla="*/ 1459 h 3429"/>
                <a:gd name="T18" fmla="*/ 981 w 3330"/>
                <a:gd name="T19" fmla="*/ 1459 h 3429"/>
                <a:gd name="T20" fmla="*/ 920 w 3330"/>
                <a:gd name="T21" fmla="*/ 1479 h 3429"/>
                <a:gd name="T22" fmla="*/ 870 w 3330"/>
                <a:gd name="T23" fmla="*/ 1515 h 3429"/>
                <a:gd name="T24" fmla="*/ 848 w 3330"/>
                <a:gd name="T25" fmla="*/ 1540 h 3429"/>
                <a:gd name="T26" fmla="*/ 820 w 3330"/>
                <a:gd name="T27" fmla="*/ 1597 h 3429"/>
                <a:gd name="T28" fmla="*/ 810 w 3330"/>
                <a:gd name="T29" fmla="*/ 1660 h 3429"/>
                <a:gd name="T30" fmla="*/ 820 w 3330"/>
                <a:gd name="T31" fmla="*/ 1722 h 3429"/>
                <a:gd name="T32" fmla="*/ 848 w 3330"/>
                <a:gd name="T33" fmla="*/ 1779 h 3429"/>
                <a:gd name="T34" fmla="*/ 1314 w 3330"/>
                <a:gd name="T35" fmla="*/ 2248 h 3429"/>
                <a:gd name="T36" fmla="*/ 1367 w 3330"/>
                <a:gd name="T37" fmla="*/ 2286 h 3429"/>
                <a:gd name="T38" fmla="*/ 1427 w 3330"/>
                <a:gd name="T39" fmla="*/ 2305 h 3429"/>
                <a:gd name="T40" fmla="*/ 1489 w 3330"/>
                <a:gd name="T41" fmla="*/ 2305 h 3429"/>
                <a:gd name="T42" fmla="*/ 1549 w 3330"/>
                <a:gd name="T43" fmla="*/ 2286 h 3429"/>
                <a:gd name="T44" fmla="*/ 1602 w 3330"/>
                <a:gd name="T45" fmla="*/ 2248 h 3429"/>
                <a:gd name="T46" fmla="*/ 2521 w 3330"/>
                <a:gd name="T47" fmla="*/ 1325 h 3429"/>
                <a:gd name="T48" fmla="*/ 2550 w 3330"/>
                <a:gd name="T49" fmla="*/ 1268 h 3429"/>
                <a:gd name="T50" fmla="*/ 2559 w 3330"/>
                <a:gd name="T51" fmla="*/ 1207 h 3429"/>
                <a:gd name="T52" fmla="*/ 2550 w 3330"/>
                <a:gd name="T53" fmla="*/ 1145 h 3429"/>
                <a:gd name="T54" fmla="*/ 2521 w 3330"/>
                <a:gd name="T55" fmla="*/ 1088 h 3429"/>
                <a:gd name="T56" fmla="*/ 2476 w 3330"/>
                <a:gd name="T57" fmla="*/ 1043 h 3429"/>
                <a:gd name="T58" fmla="*/ 2419 w 3330"/>
                <a:gd name="T59" fmla="*/ 1014 h 3429"/>
                <a:gd name="T60" fmla="*/ 2357 w 3330"/>
                <a:gd name="T61" fmla="*/ 1004 h 3429"/>
                <a:gd name="T62" fmla="*/ 3009 w 3330"/>
                <a:gd name="T63" fmla="*/ 0 h 3429"/>
                <a:gd name="T64" fmla="*/ 3094 w 3330"/>
                <a:gd name="T65" fmla="*/ 12 h 3429"/>
                <a:gd name="T66" fmla="*/ 3170 w 3330"/>
                <a:gd name="T67" fmla="*/ 43 h 3429"/>
                <a:gd name="T68" fmla="*/ 3236 w 3330"/>
                <a:gd name="T69" fmla="*/ 92 h 3429"/>
                <a:gd name="T70" fmla="*/ 3286 w 3330"/>
                <a:gd name="T71" fmla="*/ 157 h 3429"/>
                <a:gd name="T72" fmla="*/ 3318 w 3330"/>
                <a:gd name="T73" fmla="*/ 233 h 3429"/>
                <a:gd name="T74" fmla="*/ 3330 w 3330"/>
                <a:gd name="T75" fmla="*/ 319 h 3429"/>
                <a:gd name="T76" fmla="*/ 3327 w 3330"/>
                <a:gd name="T77" fmla="*/ 2317 h 3429"/>
                <a:gd name="T78" fmla="*/ 3306 w 3330"/>
                <a:gd name="T79" fmla="*/ 2396 h 3429"/>
                <a:gd name="T80" fmla="*/ 3266 w 3330"/>
                <a:gd name="T81" fmla="*/ 2466 h 3429"/>
                <a:gd name="T82" fmla="*/ 3210 w 3330"/>
                <a:gd name="T83" fmla="*/ 2525 h 3429"/>
                <a:gd name="T84" fmla="*/ 1824 w 3330"/>
                <a:gd name="T85" fmla="*/ 3382 h 3429"/>
                <a:gd name="T86" fmla="*/ 1742 w 3330"/>
                <a:gd name="T87" fmla="*/ 3417 h 3429"/>
                <a:gd name="T88" fmla="*/ 1655 w 3330"/>
                <a:gd name="T89" fmla="*/ 3429 h 3429"/>
                <a:gd name="T90" fmla="*/ 1568 w 3330"/>
                <a:gd name="T91" fmla="*/ 3417 h 3429"/>
                <a:gd name="T92" fmla="*/ 1487 w 3330"/>
                <a:gd name="T93" fmla="*/ 3381 h 3429"/>
                <a:gd name="T94" fmla="*/ 117 w 3330"/>
                <a:gd name="T95" fmla="*/ 2525 h 3429"/>
                <a:gd name="T96" fmla="*/ 62 w 3330"/>
                <a:gd name="T97" fmla="*/ 2466 h 3429"/>
                <a:gd name="T98" fmla="*/ 24 w 3330"/>
                <a:gd name="T99" fmla="*/ 2396 h 3429"/>
                <a:gd name="T100" fmla="*/ 3 w 3330"/>
                <a:gd name="T101" fmla="*/ 2318 h 3429"/>
                <a:gd name="T102" fmla="*/ 0 w 3330"/>
                <a:gd name="T103" fmla="*/ 319 h 3429"/>
                <a:gd name="T104" fmla="*/ 12 w 3330"/>
                <a:gd name="T105" fmla="*/ 233 h 3429"/>
                <a:gd name="T106" fmla="*/ 44 w 3330"/>
                <a:gd name="T107" fmla="*/ 157 h 3429"/>
                <a:gd name="T108" fmla="*/ 94 w 3330"/>
                <a:gd name="T109" fmla="*/ 92 h 3429"/>
                <a:gd name="T110" fmla="*/ 158 w 3330"/>
                <a:gd name="T111" fmla="*/ 43 h 3429"/>
                <a:gd name="T112" fmla="*/ 235 w 3330"/>
                <a:gd name="T113" fmla="*/ 12 h 3429"/>
                <a:gd name="T114" fmla="*/ 320 w 3330"/>
                <a:gd name="T115" fmla="*/ 0 h 3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30" h="3429">
                  <a:moveTo>
                    <a:pt x="2357" y="1004"/>
                  </a:moveTo>
                  <a:lnTo>
                    <a:pt x="2324" y="1006"/>
                  </a:lnTo>
                  <a:lnTo>
                    <a:pt x="2293" y="1014"/>
                  </a:lnTo>
                  <a:lnTo>
                    <a:pt x="2264" y="1026"/>
                  </a:lnTo>
                  <a:lnTo>
                    <a:pt x="2237" y="1043"/>
                  </a:lnTo>
                  <a:lnTo>
                    <a:pt x="2212" y="1063"/>
                  </a:lnTo>
                  <a:lnTo>
                    <a:pt x="1494" y="1781"/>
                  </a:lnTo>
                  <a:lnTo>
                    <a:pt x="1483" y="1790"/>
                  </a:lnTo>
                  <a:lnTo>
                    <a:pt x="1472" y="1794"/>
                  </a:lnTo>
                  <a:lnTo>
                    <a:pt x="1458" y="1796"/>
                  </a:lnTo>
                  <a:lnTo>
                    <a:pt x="1445" y="1794"/>
                  </a:lnTo>
                  <a:lnTo>
                    <a:pt x="1433" y="1790"/>
                  </a:lnTo>
                  <a:lnTo>
                    <a:pt x="1422" y="1781"/>
                  </a:lnTo>
                  <a:lnTo>
                    <a:pt x="1156" y="1517"/>
                  </a:lnTo>
                  <a:lnTo>
                    <a:pt x="1132" y="1495"/>
                  </a:lnTo>
                  <a:lnTo>
                    <a:pt x="1106" y="1479"/>
                  </a:lnTo>
                  <a:lnTo>
                    <a:pt x="1075" y="1467"/>
                  </a:lnTo>
                  <a:lnTo>
                    <a:pt x="1045" y="1459"/>
                  </a:lnTo>
                  <a:lnTo>
                    <a:pt x="1013" y="1456"/>
                  </a:lnTo>
                  <a:lnTo>
                    <a:pt x="981" y="1459"/>
                  </a:lnTo>
                  <a:lnTo>
                    <a:pt x="951" y="1467"/>
                  </a:lnTo>
                  <a:lnTo>
                    <a:pt x="920" y="1479"/>
                  </a:lnTo>
                  <a:lnTo>
                    <a:pt x="893" y="1495"/>
                  </a:lnTo>
                  <a:lnTo>
                    <a:pt x="870" y="1515"/>
                  </a:lnTo>
                  <a:lnTo>
                    <a:pt x="870" y="1517"/>
                  </a:lnTo>
                  <a:lnTo>
                    <a:pt x="848" y="1540"/>
                  </a:lnTo>
                  <a:lnTo>
                    <a:pt x="832" y="1567"/>
                  </a:lnTo>
                  <a:lnTo>
                    <a:pt x="820" y="1597"/>
                  </a:lnTo>
                  <a:lnTo>
                    <a:pt x="813" y="1627"/>
                  </a:lnTo>
                  <a:lnTo>
                    <a:pt x="810" y="1660"/>
                  </a:lnTo>
                  <a:lnTo>
                    <a:pt x="813" y="1692"/>
                  </a:lnTo>
                  <a:lnTo>
                    <a:pt x="820" y="1722"/>
                  </a:lnTo>
                  <a:lnTo>
                    <a:pt x="832" y="1752"/>
                  </a:lnTo>
                  <a:lnTo>
                    <a:pt x="848" y="1779"/>
                  </a:lnTo>
                  <a:lnTo>
                    <a:pt x="870" y="1803"/>
                  </a:lnTo>
                  <a:lnTo>
                    <a:pt x="1314" y="2248"/>
                  </a:lnTo>
                  <a:lnTo>
                    <a:pt x="1339" y="2270"/>
                  </a:lnTo>
                  <a:lnTo>
                    <a:pt x="1367" y="2286"/>
                  </a:lnTo>
                  <a:lnTo>
                    <a:pt x="1396" y="2298"/>
                  </a:lnTo>
                  <a:lnTo>
                    <a:pt x="1427" y="2305"/>
                  </a:lnTo>
                  <a:lnTo>
                    <a:pt x="1459" y="2308"/>
                  </a:lnTo>
                  <a:lnTo>
                    <a:pt x="1489" y="2305"/>
                  </a:lnTo>
                  <a:lnTo>
                    <a:pt x="1520" y="2298"/>
                  </a:lnTo>
                  <a:lnTo>
                    <a:pt x="1549" y="2286"/>
                  </a:lnTo>
                  <a:lnTo>
                    <a:pt x="1577" y="2270"/>
                  </a:lnTo>
                  <a:lnTo>
                    <a:pt x="1602" y="2248"/>
                  </a:lnTo>
                  <a:lnTo>
                    <a:pt x="2500" y="1351"/>
                  </a:lnTo>
                  <a:lnTo>
                    <a:pt x="2521" y="1325"/>
                  </a:lnTo>
                  <a:lnTo>
                    <a:pt x="2538" y="1298"/>
                  </a:lnTo>
                  <a:lnTo>
                    <a:pt x="2550" y="1268"/>
                  </a:lnTo>
                  <a:lnTo>
                    <a:pt x="2557" y="1238"/>
                  </a:lnTo>
                  <a:lnTo>
                    <a:pt x="2559" y="1207"/>
                  </a:lnTo>
                  <a:lnTo>
                    <a:pt x="2557" y="1175"/>
                  </a:lnTo>
                  <a:lnTo>
                    <a:pt x="2550" y="1145"/>
                  </a:lnTo>
                  <a:lnTo>
                    <a:pt x="2538" y="1116"/>
                  </a:lnTo>
                  <a:lnTo>
                    <a:pt x="2521" y="1088"/>
                  </a:lnTo>
                  <a:lnTo>
                    <a:pt x="2500" y="1063"/>
                  </a:lnTo>
                  <a:lnTo>
                    <a:pt x="2476" y="1043"/>
                  </a:lnTo>
                  <a:lnTo>
                    <a:pt x="2448" y="1026"/>
                  </a:lnTo>
                  <a:lnTo>
                    <a:pt x="2419" y="1014"/>
                  </a:lnTo>
                  <a:lnTo>
                    <a:pt x="2388" y="1006"/>
                  </a:lnTo>
                  <a:lnTo>
                    <a:pt x="2357" y="1004"/>
                  </a:lnTo>
                  <a:close/>
                  <a:moveTo>
                    <a:pt x="320" y="0"/>
                  </a:moveTo>
                  <a:lnTo>
                    <a:pt x="3009" y="0"/>
                  </a:lnTo>
                  <a:lnTo>
                    <a:pt x="3053" y="3"/>
                  </a:lnTo>
                  <a:lnTo>
                    <a:pt x="3094" y="12"/>
                  </a:lnTo>
                  <a:lnTo>
                    <a:pt x="3134" y="25"/>
                  </a:lnTo>
                  <a:lnTo>
                    <a:pt x="3170" y="43"/>
                  </a:lnTo>
                  <a:lnTo>
                    <a:pt x="3205" y="66"/>
                  </a:lnTo>
                  <a:lnTo>
                    <a:pt x="3236" y="92"/>
                  </a:lnTo>
                  <a:lnTo>
                    <a:pt x="3263" y="124"/>
                  </a:lnTo>
                  <a:lnTo>
                    <a:pt x="3286" y="157"/>
                  </a:lnTo>
                  <a:lnTo>
                    <a:pt x="3304" y="194"/>
                  </a:lnTo>
                  <a:lnTo>
                    <a:pt x="3318" y="233"/>
                  </a:lnTo>
                  <a:lnTo>
                    <a:pt x="3327" y="274"/>
                  </a:lnTo>
                  <a:lnTo>
                    <a:pt x="3330" y="319"/>
                  </a:lnTo>
                  <a:lnTo>
                    <a:pt x="3330" y="2276"/>
                  </a:lnTo>
                  <a:lnTo>
                    <a:pt x="3327" y="2317"/>
                  </a:lnTo>
                  <a:lnTo>
                    <a:pt x="3319" y="2357"/>
                  </a:lnTo>
                  <a:lnTo>
                    <a:pt x="3306" y="2396"/>
                  </a:lnTo>
                  <a:lnTo>
                    <a:pt x="3289" y="2432"/>
                  </a:lnTo>
                  <a:lnTo>
                    <a:pt x="3266" y="2466"/>
                  </a:lnTo>
                  <a:lnTo>
                    <a:pt x="3240" y="2497"/>
                  </a:lnTo>
                  <a:lnTo>
                    <a:pt x="3210" y="2525"/>
                  </a:lnTo>
                  <a:lnTo>
                    <a:pt x="3177" y="2549"/>
                  </a:lnTo>
                  <a:lnTo>
                    <a:pt x="1824" y="3382"/>
                  </a:lnTo>
                  <a:lnTo>
                    <a:pt x="1784" y="3402"/>
                  </a:lnTo>
                  <a:lnTo>
                    <a:pt x="1742" y="3417"/>
                  </a:lnTo>
                  <a:lnTo>
                    <a:pt x="1699" y="3426"/>
                  </a:lnTo>
                  <a:lnTo>
                    <a:pt x="1655" y="3429"/>
                  </a:lnTo>
                  <a:lnTo>
                    <a:pt x="1612" y="3426"/>
                  </a:lnTo>
                  <a:lnTo>
                    <a:pt x="1568" y="3417"/>
                  </a:lnTo>
                  <a:lnTo>
                    <a:pt x="1527" y="3402"/>
                  </a:lnTo>
                  <a:lnTo>
                    <a:pt x="1487" y="3381"/>
                  </a:lnTo>
                  <a:lnTo>
                    <a:pt x="151" y="2549"/>
                  </a:lnTo>
                  <a:lnTo>
                    <a:pt x="117" y="2525"/>
                  </a:lnTo>
                  <a:lnTo>
                    <a:pt x="88" y="2497"/>
                  </a:lnTo>
                  <a:lnTo>
                    <a:pt x="62" y="2466"/>
                  </a:lnTo>
                  <a:lnTo>
                    <a:pt x="41" y="2432"/>
                  </a:lnTo>
                  <a:lnTo>
                    <a:pt x="24" y="2396"/>
                  </a:lnTo>
                  <a:lnTo>
                    <a:pt x="11" y="2358"/>
                  </a:lnTo>
                  <a:lnTo>
                    <a:pt x="3" y="2318"/>
                  </a:lnTo>
                  <a:lnTo>
                    <a:pt x="0" y="2277"/>
                  </a:lnTo>
                  <a:lnTo>
                    <a:pt x="0" y="319"/>
                  </a:lnTo>
                  <a:lnTo>
                    <a:pt x="3" y="274"/>
                  </a:lnTo>
                  <a:lnTo>
                    <a:pt x="12" y="233"/>
                  </a:lnTo>
                  <a:lnTo>
                    <a:pt x="26" y="194"/>
                  </a:lnTo>
                  <a:lnTo>
                    <a:pt x="44" y="157"/>
                  </a:lnTo>
                  <a:lnTo>
                    <a:pt x="67" y="124"/>
                  </a:lnTo>
                  <a:lnTo>
                    <a:pt x="94" y="92"/>
                  </a:lnTo>
                  <a:lnTo>
                    <a:pt x="125" y="66"/>
                  </a:lnTo>
                  <a:lnTo>
                    <a:pt x="158" y="43"/>
                  </a:lnTo>
                  <a:lnTo>
                    <a:pt x="196" y="25"/>
                  </a:lnTo>
                  <a:lnTo>
                    <a:pt x="235" y="12"/>
                  </a:lnTo>
                  <a:lnTo>
                    <a:pt x="277" y="3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F4540C"/>
            </a:solidFill>
            <a:ln w="0">
              <a:noFill/>
              <a:prstDash val="solid"/>
              <a:round/>
              <a:headEnd/>
              <a:tailEnd/>
            </a:ln>
            <a:effectLst>
              <a:reflection blurRad="6350" stA="50000" endA="300" endPos="55000" dir="5400000" sy="-100000" algn="bl" rotWithShape="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885338EB-A826-4A92-A0C8-620B37F11717}"/>
              </a:ext>
            </a:extLst>
          </p:cNvPr>
          <p:cNvGrpSpPr/>
          <p:nvPr/>
        </p:nvGrpSpPr>
        <p:grpSpPr>
          <a:xfrm>
            <a:off x="5387008" y="5049332"/>
            <a:ext cx="10417252" cy="346642"/>
            <a:chOff x="799388" y="1672345"/>
            <a:chExt cx="10417252" cy="346642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FEAF678D-995A-42DA-B007-2A7A899E7E47}"/>
                </a:ext>
              </a:extLst>
            </p:cNvPr>
            <p:cNvSpPr/>
            <p:nvPr/>
          </p:nvSpPr>
          <p:spPr>
            <a:xfrm>
              <a:off x="1184856" y="1711210"/>
              <a:ext cx="10031784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lvl="0"/>
              <a:r>
                <a:rPr lang="ko-KR" altLang="en-US" sz="20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변수</a:t>
              </a:r>
              <a:endParaRPr lang="en-US" altLang="ko-KR" sz="2000" b="1" i="1" spc="-50" dirty="0">
                <a:solidFill>
                  <a:srgbClr val="3E484F"/>
                </a:solidFill>
                <a:latin typeface="+mj-ea"/>
                <a:ea typeface="+mj-ea"/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0EFED19A-330F-4A18-AA57-0B51E9FD0B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9388" y="1672345"/>
              <a:ext cx="241441" cy="270447"/>
            </a:xfrm>
            <a:custGeom>
              <a:avLst/>
              <a:gdLst>
                <a:gd name="T0" fmla="*/ 2324 w 3330"/>
                <a:gd name="T1" fmla="*/ 1006 h 3429"/>
                <a:gd name="T2" fmla="*/ 2264 w 3330"/>
                <a:gd name="T3" fmla="*/ 1026 h 3429"/>
                <a:gd name="T4" fmla="*/ 2212 w 3330"/>
                <a:gd name="T5" fmla="*/ 1063 h 3429"/>
                <a:gd name="T6" fmla="*/ 1483 w 3330"/>
                <a:gd name="T7" fmla="*/ 1790 h 3429"/>
                <a:gd name="T8" fmla="*/ 1458 w 3330"/>
                <a:gd name="T9" fmla="*/ 1796 h 3429"/>
                <a:gd name="T10" fmla="*/ 1433 w 3330"/>
                <a:gd name="T11" fmla="*/ 1790 h 3429"/>
                <a:gd name="T12" fmla="*/ 1156 w 3330"/>
                <a:gd name="T13" fmla="*/ 1517 h 3429"/>
                <a:gd name="T14" fmla="*/ 1106 w 3330"/>
                <a:gd name="T15" fmla="*/ 1479 h 3429"/>
                <a:gd name="T16" fmla="*/ 1045 w 3330"/>
                <a:gd name="T17" fmla="*/ 1459 h 3429"/>
                <a:gd name="T18" fmla="*/ 981 w 3330"/>
                <a:gd name="T19" fmla="*/ 1459 h 3429"/>
                <a:gd name="T20" fmla="*/ 920 w 3330"/>
                <a:gd name="T21" fmla="*/ 1479 h 3429"/>
                <a:gd name="T22" fmla="*/ 870 w 3330"/>
                <a:gd name="T23" fmla="*/ 1515 h 3429"/>
                <a:gd name="T24" fmla="*/ 848 w 3330"/>
                <a:gd name="T25" fmla="*/ 1540 h 3429"/>
                <a:gd name="T26" fmla="*/ 820 w 3330"/>
                <a:gd name="T27" fmla="*/ 1597 h 3429"/>
                <a:gd name="T28" fmla="*/ 810 w 3330"/>
                <a:gd name="T29" fmla="*/ 1660 h 3429"/>
                <a:gd name="T30" fmla="*/ 820 w 3330"/>
                <a:gd name="T31" fmla="*/ 1722 h 3429"/>
                <a:gd name="T32" fmla="*/ 848 w 3330"/>
                <a:gd name="T33" fmla="*/ 1779 h 3429"/>
                <a:gd name="T34" fmla="*/ 1314 w 3330"/>
                <a:gd name="T35" fmla="*/ 2248 h 3429"/>
                <a:gd name="T36" fmla="*/ 1367 w 3330"/>
                <a:gd name="T37" fmla="*/ 2286 h 3429"/>
                <a:gd name="T38" fmla="*/ 1427 w 3330"/>
                <a:gd name="T39" fmla="*/ 2305 h 3429"/>
                <a:gd name="T40" fmla="*/ 1489 w 3330"/>
                <a:gd name="T41" fmla="*/ 2305 h 3429"/>
                <a:gd name="T42" fmla="*/ 1549 w 3330"/>
                <a:gd name="T43" fmla="*/ 2286 h 3429"/>
                <a:gd name="T44" fmla="*/ 1602 w 3330"/>
                <a:gd name="T45" fmla="*/ 2248 h 3429"/>
                <a:gd name="T46" fmla="*/ 2521 w 3330"/>
                <a:gd name="T47" fmla="*/ 1325 h 3429"/>
                <a:gd name="T48" fmla="*/ 2550 w 3330"/>
                <a:gd name="T49" fmla="*/ 1268 h 3429"/>
                <a:gd name="T50" fmla="*/ 2559 w 3330"/>
                <a:gd name="T51" fmla="*/ 1207 h 3429"/>
                <a:gd name="T52" fmla="*/ 2550 w 3330"/>
                <a:gd name="T53" fmla="*/ 1145 h 3429"/>
                <a:gd name="T54" fmla="*/ 2521 w 3330"/>
                <a:gd name="T55" fmla="*/ 1088 h 3429"/>
                <a:gd name="T56" fmla="*/ 2476 w 3330"/>
                <a:gd name="T57" fmla="*/ 1043 h 3429"/>
                <a:gd name="T58" fmla="*/ 2419 w 3330"/>
                <a:gd name="T59" fmla="*/ 1014 h 3429"/>
                <a:gd name="T60" fmla="*/ 2357 w 3330"/>
                <a:gd name="T61" fmla="*/ 1004 h 3429"/>
                <a:gd name="T62" fmla="*/ 3009 w 3330"/>
                <a:gd name="T63" fmla="*/ 0 h 3429"/>
                <a:gd name="T64" fmla="*/ 3094 w 3330"/>
                <a:gd name="T65" fmla="*/ 12 h 3429"/>
                <a:gd name="T66" fmla="*/ 3170 w 3330"/>
                <a:gd name="T67" fmla="*/ 43 h 3429"/>
                <a:gd name="T68" fmla="*/ 3236 w 3330"/>
                <a:gd name="T69" fmla="*/ 92 h 3429"/>
                <a:gd name="T70" fmla="*/ 3286 w 3330"/>
                <a:gd name="T71" fmla="*/ 157 h 3429"/>
                <a:gd name="T72" fmla="*/ 3318 w 3330"/>
                <a:gd name="T73" fmla="*/ 233 h 3429"/>
                <a:gd name="T74" fmla="*/ 3330 w 3330"/>
                <a:gd name="T75" fmla="*/ 319 h 3429"/>
                <a:gd name="T76" fmla="*/ 3327 w 3330"/>
                <a:gd name="T77" fmla="*/ 2317 h 3429"/>
                <a:gd name="T78" fmla="*/ 3306 w 3330"/>
                <a:gd name="T79" fmla="*/ 2396 h 3429"/>
                <a:gd name="T80" fmla="*/ 3266 w 3330"/>
                <a:gd name="T81" fmla="*/ 2466 h 3429"/>
                <a:gd name="T82" fmla="*/ 3210 w 3330"/>
                <a:gd name="T83" fmla="*/ 2525 h 3429"/>
                <a:gd name="T84" fmla="*/ 1824 w 3330"/>
                <a:gd name="T85" fmla="*/ 3382 h 3429"/>
                <a:gd name="T86" fmla="*/ 1742 w 3330"/>
                <a:gd name="T87" fmla="*/ 3417 h 3429"/>
                <a:gd name="T88" fmla="*/ 1655 w 3330"/>
                <a:gd name="T89" fmla="*/ 3429 h 3429"/>
                <a:gd name="T90" fmla="*/ 1568 w 3330"/>
                <a:gd name="T91" fmla="*/ 3417 h 3429"/>
                <a:gd name="T92" fmla="*/ 1487 w 3330"/>
                <a:gd name="T93" fmla="*/ 3381 h 3429"/>
                <a:gd name="T94" fmla="*/ 117 w 3330"/>
                <a:gd name="T95" fmla="*/ 2525 h 3429"/>
                <a:gd name="T96" fmla="*/ 62 w 3330"/>
                <a:gd name="T97" fmla="*/ 2466 h 3429"/>
                <a:gd name="T98" fmla="*/ 24 w 3330"/>
                <a:gd name="T99" fmla="*/ 2396 h 3429"/>
                <a:gd name="T100" fmla="*/ 3 w 3330"/>
                <a:gd name="T101" fmla="*/ 2318 h 3429"/>
                <a:gd name="T102" fmla="*/ 0 w 3330"/>
                <a:gd name="T103" fmla="*/ 319 h 3429"/>
                <a:gd name="T104" fmla="*/ 12 w 3330"/>
                <a:gd name="T105" fmla="*/ 233 h 3429"/>
                <a:gd name="T106" fmla="*/ 44 w 3330"/>
                <a:gd name="T107" fmla="*/ 157 h 3429"/>
                <a:gd name="T108" fmla="*/ 94 w 3330"/>
                <a:gd name="T109" fmla="*/ 92 h 3429"/>
                <a:gd name="T110" fmla="*/ 158 w 3330"/>
                <a:gd name="T111" fmla="*/ 43 h 3429"/>
                <a:gd name="T112" fmla="*/ 235 w 3330"/>
                <a:gd name="T113" fmla="*/ 12 h 3429"/>
                <a:gd name="T114" fmla="*/ 320 w 3330"/>
                <a:gd name="T115" fmla="*/ 0 h 3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30" h="3429">
                  <a:moveTo>
                    <a:pt x="2357" y="1004"/>
                  </a:moveTo>
                  <a:lnTo>
                    <a:pt x="2324" y="1006"/>
                  </a:lnTo>
                  <a:lnTo>
                    <a:pt x="2293" y="1014"/>
                  </a:lnTo>
                  <a:lnTo>
                    <a:pt x="2264" y="1026"/>
                  </a:lnTo>
                  <a:lnTo>
                    <a:pt x="2237" y="1043"/>
                  </a:lnTo>
                  <a:lnTo>
                    <a:pt x="2212" y="1063"/>
                  </a:lnTo>
                  <a:lnTo>
                    <a:pt x="1494" y="1781"/>
                  </a:lnTo>
                  <a:lnTo>
                    <a:pt x="1483" y="1790"/>
                  </a:lnTo>
                  <a:lnTo>
                    <a:pt x="1472" y="1794"/>
                  </a:lnTo>
                  <a:lnTo>
                    <a:pt x="1458" y="1796"/>
                  </a:lnTo>
                  <a:lnTo>
                    <a:pt x="1445" y="1794"/>
                  </a:lnTo>
                  <a:lnTo>
                    <a:pt x="1433" y="1790"/>
                  </a:lnTo>
                  <a:lnTo>
                    <a:pt x="1422" y="1781"/>
                  </a:lnTo>
                  <a:lnTo>
                    <a:pt x="1156" y="1517"/>
                  </a:lnTo>
                  <a:lnTo>
                    <a:pt x="1132" y="1495"/>
                  </a:lnTo>
                  <a:lnTo>
                    <a:pt x="1106" y="1479"/>
                  </a:lnTo>
                  <a:lnTo>
                    <a:pt x="1075" y="1467"/>
                  </a:lnTo>
                  <a:lnTo>
                    <a:pt x="1045" y="1459"/>
                  </a:lnTo>
                  <a:lnTo>
                    <a:pt x="1013" y="1456"/>
                  </a:lnTo>
                  <a:lnTo>
                    <a:pt x="981" y="1459"/>
                  </a:lnTo>
                  <a:lnTo>
                    <a:pt x="951" y="1467"/>
                  </a:lnTo>
                  <a:lnTo>
                    <a:pt x="920" y="1479"/>
                  </a:lnTo>
                  <a:lnTo>
                    <a:pt x="893" y="1495"/>
                  </a:lnTo>
                  <a:lnTo>
                    <a:pt x="870" y="1515"/>
                  </a:lnTo>
                  <a:lnTo>
                    <a:pt x="870" y="1517"/>
                  </a:lnTo>
                  <a:lnTo>
                    <a:pt x="848" y="1540"/>
                  </a:lnTo>
                  <a:lnTo>
                    <a:pt x="832" y="1567"/>
                  </a:lnTo>
                  <a:lnTo>
                    <a:pt x="820" y="1597"/>
                  </a:lnTo>
                  <a:lnTo>
                    <a:pt x="813" y="1627"/>
                  </a:lnTo>
                  <a:lnTo>
                    <a:pt x="810" y="1660"/>
                  </a:lnTo>
                  <a:lnTo>
                    <a:pt x="813" y="1692"/>
                  </a:lnTo>
                  <a:lnTo>
                    <a:pt x="820" y="1722"/>
                  </a:lnTo>
                  <a:lnTo>
                    <a:pt x="832" y="1752"/>
                  </a:lnTo>
                  <a:lnTo>
                    <a:pt x="848" y="1779"/>
                  </a:lnTo>
                  <a:lnTo>
                    <a:pt x="870" y="1803"/>
                  </a:lnTo>
                  <a:lnTo>
                    <a:pt x="1314" y="2248"/>
                  </a:lnTo>
                  <a:lnTo>
                    <a:pt x="1339" y="2270"/>
                  </a:lnTo>
                  <a:lnTo>
                    <a:pt x="1367" y="2286"/>
                  </a:lnTo>
                  <a:lnTo>
                    <a:pt x="1396" y="2298"/>
                  </a:lnTo>
                  <a:lnTo>
                    <a:pt x="1427" y="2305"/>
                  </a:lnTo>
                  <a:lnTo>
                    <a:pt x="1459" y="2308"/>
                  </a:lnTo>
                  <a:lnTo>
                    <a:pt x="1489" y="2305"/>
                  </a:lnTo>
                  <a:lnTo>
                    <a:pt x="1520" y="2298"/>
                  </a:lnTo>
                  <a:lnTo>
                    <a:pt x="1549" y="2286"/>
                  </a:lnTo>
                  <a:lnTo>
                    <a:pt x="1577" y="2270"/>
                  </a:lnTo>
                  <a:lnTo>
                    <a:pt x="1602" y="2248"/>
                  </a:lnTo>
                  <a:lnTo>
                    <a:pt x="2500" y="1351"/>
                  </a:lnTo>
                  <a:lnTo>
                    <a:pt x="2521" y="1325"/>
                  </a:lnTo>
                  <a:lnTo>
                    <a:pt x="2538" y="1298"/>
                  </a:lnTo>
                  <a:lnTo>
                    <a:pt x="2550" y="1268"/>
                  </a:lnTo>
                  <a:lnTo>
                    <a:pt x="2557" y="1238"/>
                  </a:lnTo>
                  <a:lnTo>
                    <a:pt x="2559" y="1207"/>
                  </a:lnTo>
                  <a:lnTo>
                    <a:pt x="2557" y="1175"/>
                  </a:lnTo>
                  <a:lnTo>
                    <a:pt x="2550" y="1145"/>
                  </a:lnTo>
                  <a:lnTo>
                    <a:pt x="2538" y="1116"/>
                  </a:lnTo>
                  <a:lnTo>
                    <a:pt x="2521" y="1088"/>
                  </a:lnTo>
                  <a:lnTo>
                    <a:pt x="2500" y="1063"/>
                  </a:lnTo>
                  <a:lnTo>
                    <a:pt x="2476" y="1043"/>
                  </a:lnTo>
                  <a:lnTo>
                    <a:pt x="2448" y="1026"/>
                  </a:lnTo>
                  <a:lnTo>
                    <a:pt x="2419" y="1014"/>
                  </a:lnTo>
                  <a:lnTo>
                    <a:pt x="2388" y="1006"/>
                  </a:lnTo>
                  <a:lnTo>
                    <a:pt x="2357" y="1004"/>
                  </a:lnTo>
                  <a:close/>
                  <a:moveTo>
                    <a:pt x="320" y="0"/>
                  </a:moveTo>
                  <a:lnTo>
                    <a:pt x="3009" y="0"/>
                  </a:lnTo>
                  <a:lnTo>
                    <a:pt x="3053" y="3"/>
                  </a:lnTo>
                  <a:lnTo>
                    <a:pt x="3094" y="12"/>
                  </a:lnTo>
                  <a:lnTo>
                    <a:pt x="3134" y="25"/>
                  </a:lnTo>
                  <a:lnTo>
                    <a:pt x="3170" y="43"/>
                  </a:lnTo>
                  <a:lnTo>
                    <a:pt x="3205" y="66"/>
                  </a:lnTo>
                  <a:lnTo>
                    <a:pt x="3236" y="92"/>
                  </a:lnTo>
                  <a:lnTo>
                    <a:pt x="3263" y="124"/>
                  </a:lnTo>
                  <a:lnTo>
                    <a:pt x="3286" y="157"/>
                  </a:lnTo>
                  <a:lnTo>
                    <a:pt x="3304" y="194"/>
                  </a:lnTo>
                  <a:lnTo>
                    <a:pt x="3318" y="233"/>
                  </a:lnTo>
                  <a:lnTo>
                    <a:pt x="3327" y="274"/>
                  </a:lnTo>
                  <a:lnTo>
                    <a:pt x="3330" y="319"/>
                  </a:lnTo>
                  <a:lnTo>
                    <a:pt x="3330" y="2276"/>
                  </a:lnTo>
                  <a:lnTo>
                    <a:pt x="3327" y="2317"/>
                  </a:lnTo>
                  <a:lnTo>
                    <a:pt x="3319" y="2357"/>
                  </a:lnTo>
                  <a:lnTo>
                    <a:pt x="3306" y="2396"/>
                  </a:lnTo>
                  <a:lnTo>
                    <a:pt x="3289" y="2432"/>
                  </a:lnTo>
                  <a:lnTo>
                    <a:pt x="3266" y="2466"/>
                  </a:lnTo>
                  <a:lnTo>
                    <a:pt x="3240" y="2497"/>
                  </a:lnTo>
                  <a:lnTo>
                    <a:pt x="3210" y="2525"/>
                  </a:lnTo>
                  <a:lnTo>
                    <a:pt x="3177" y="2549"/>
                  </a:lnTo>
                  <a:lnTo>
                    <a:pt x="1824" y="3382"/>
                  </a:lnTo>
                  <a:lnTo>
                    <a:pt x="1784" y="3402"/>
                  </a:lnTo>
                  <a:lnTo>
                    <a:pt x="1742" y="3417"/>
                  </a:lnTo>
                  <a:lnTo>
                    <a:pt x="1699" y="3426"/>
                  </a:lnTo>
                  <a:lnTo>
                    <a:pt x="1655" y="3429"/>
                  </a:lnTo>
                  <a:lnTo>
                    <a:pt x="1612" y="3426"/>
                  </a:lnTo>
                  <a:lnTo>
                    <a:pt x="1568" y="3417"/>
                  </a:lnTo>
                  <a:lnTo>
                    <a:pt x="1527" y="3402"/>
                  </a:lnTo>
                  <a:lnTo>
                    <a:pt x="1487" y="3381"/>
                  </a:lnTo>
                  <a:lnTo>
                    <a:pt x="151" y="2549"/>
                  </a:lnTo>
                  <a:lnTo>
                    <a:pt x="117" y="2525"/>
                  </a:lnTo>
                  <a:lnTo>
                    <a:pt x="88" y="2497"/>
                  </a:lnTo>
                  <a:lnTo>
                    <a:pt x="62" y="2466"/>
                  </a:lnTo>
                  <a:lnTo>
                    <a:pt x="41" y="2432"/>
                  </a:lnTo>
                  <a:lnTo>
                    <a:pt x="24" y="2396"/>
                  </a:lnTo>
                  <a:lnTo>
                    <a:pt x="11" y="2358"/>
                  </a:lnTo>
                  <a:lnTo>
                    <a:pt x="3" y="2318"/>
                  </a:lnTo>
                  <a:lnTo>
                    <a:pt x="0" y="2277"/>
                  </a:lnTo>
                  <a:lnTo>
                    <a:pt x="0" y="319"/>
                  </a:lnTo>
                  <a:lnTo>
                    <a:pt x="3" y="274"/>
                  </a:lnTo>
                  <a:lnTo>
                    <a:pt x="12" y="233"/>
                  </a:lnTo>
                  <a:lnTo>
                    <a:pt x="26" y="194"/>
                  </a:lnTo>
                  <a:lnTo>
                    <a:pt x="44" y="157"/>
                  </a:lnTo>
                  <a:lnTo>
                    <a:pt x="67" y="124"/>
                  </a:lnTo>
                  <a:lnTo>
                    <a:pt x="94" y="92"/>
                  </a:lnTo>
                  <a:lnTo>
                    <a:pt x="125" y="66"/>
                  </a:lnTo>
                  <a:lnTo>
                    <a:pt x="158" y="43"/>
                  </a:lnTo>
                  <a:lnTo>
                    <a:pt x="196" y="25"/>
                  </a:lnTo>
                  <a:lnTo>
                    <a:pt x="235" y="12"/>
                  </a:lnTo>
                  <a:lnTo>
                    <a:pt x="277" y="3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F4540C"/>
            </a:solidFill>
            <a:ln w="0">
              <a:noFill/>
              <a:prstDash val="solid"/>
              <a:round/>
              <a:headEnd/>
              <a:tailEnd/>
            </a:ln>
            <a:effectLst>
              <a:reflection blurRad="6350" stA="50000" endA="300" endPos="55000" dir="5400000" sy="-100000" algn="bl" rotWithShape="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559A9262-6377-421E-9CF2-FF886FACBD76}"/>
              </a:ext>
            </a:extLst>
          </p:cNvPr>
          <p:cNvSpPr txBox="1"/>
          <p:nvPr/>
        </p:nvSpPr>
        <p:spPr>
          <a:xfrm>
            <a:off x="5235543" y="5522410"/>
            <a:ext cx="537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 err="1"/>
              <a:t>ui</a:t>
            </a:r>
            <a:r>
              <a:rPr lang="en-US" altLang="ko-KR" dirty="0"/>
              <a:t> : </a:t>
            </a:r>
            <a:r>
              <a:rPr lang="ko-KR" altLang="en-US" dirty="0"/>
              <a:t>배틀 실행 화면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FD36EC-132B-44A7-A45F-3C220E6B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826" y="27897"/>
            <a:ext cx="2203174" cy="202853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6A23939-4987-4EEB-86AF-B53422593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72" y="1510748"/>
            <a:ext cx="4560456" cy="482161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08E7578-1575-4320-AB42-6C262E8E97C5}"/>
              </a:ext>
            </a:extLst>
          </p:cNvPr>
          <p:cNvSpPr txBox="1"/>
          <p:nvPr/>
        </p:nvSpPr>
        <p:spPr>
          <a:xfrm>
            <a:off x="5268227" y="3581606"/>
            <a:ext cx="64457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 err="1"/>
              <a:t>on_sendButton_clicked</a:t>
            </a:r>
            <a:r>
              <a:rPr lang="en-US" altLang="ko-KR" dirty="0"/>
              <a:t>() </a:t>
            </a:r>
          </a:p>
          <a:p>
            <a:r>
              <a:rPr lang="en-US" altLang="ko-KR" dirty="0"/>
              <a:t>    : </a:t>
            </a:r>
            <a:r>
              <a:rPr lang="ko-KR" altLang="en-US" dirty="0"/>
              <a:t>유저가 </a:t>
            </a:r>
            <a:r>
              <a:rPr lang="en-US" altLang="ko-KR" dirty="0"/>
              <a:t>Send </a:t>
            </a:r>
            <a:r>
              <a:rPr lang="ko-KR" altLang="en-US" dirty="0"/>
              <a:t>버튼을 눌렀을 때 실행                              </a:t>
            </a:r>
            <a:endParaRPr lang="en-US" altLang="ko-KR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02F2E9-A983-48C9-B132-FCA5C77CCB20}"/>
              </a:ext>
            </a:extLst>
          </p:cNvPr>
          <p:cNvSpPr txBox="1"/>
          <p:nvPr/>
        </p:nvSpPr>
        <p:spPr>
          <a:xfrm>
            <a:off x="5268227" y="4208258"/>
            <a:ext cx="6807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 err="1"/>
              <a:t>on_messageLineEdit_returnPressed</a:t>
            </a:r>
            <a:r>
              <a:rPr lang="en-US" altLang="ko-KR" dirty="0"/>
              <a:t>()</a:t>
            </a:r>
          </a:p>
          <a:p>
            <a:r>
              <a:rPr lang="en-US" altLang="ko-KR" dirty="0"/>
              <a:t>    : </a:t>
            </a:r>
            <a:r>
              <a:rPr lang="ko-KR" altLang="en-US" dirty="0"/>
              <a:t>유저가 메시지를 입력 후 </a:t>
            </a:r>
            <a:r>
              <a:rPr lang="ko-KR" altLang="en-US" dirty="0" err="1"/>
              <a:t>엔터를</a:t>
            </a:r>
            <a:r>
              <a:rPr lang="ko-KR" altLang="en-US" dirty="0"/>
              <a:t> 눌렀을 때 실행</a:t>
            </a:r>
            <a:endParaRPr lang="en-US" altLang="ko-K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A5EEAD1-4DA7-4790-8695-6D273DE69926}"/>
              </a:ext>
            </a:extLst>
          </p:cNvPr>
          <p:cNvSpPr txBox="1"/>
          <p:nvPr/>
        </p:nvSpPr>
        <p:spPr>
          <a:xfrm>
            <a:off x="5235543" y="5945100"/>
            <a:ext cx="537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socket : </a:t>
            </a:r>
            <a:r>
              <a:rPr lang="ko-KR" altLang="en-US" dirty="0"/>
              <a:t>서버에게 메시지를 보내지는 소켓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58611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8" grpId="0"/>
      <p:bldP spid="28" grpId="0"/>
      <p:bldP spid="22" grpId="0"/>
      <p:bldP spid="30" grpId="0"/>
      <p:bldP spid="3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07771" y="525641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/>
              <a:t>유저 </a:t>
            </a:r>
            <a:r>
              <a:rPr lang="en-US" altLang="ko-KR" dirty="0"/>
              <a:t>(Client) - UI</a:t>
            </a:r>
            <a:endParaRPr lang="ko-KR" altLang="en-US" dirty="0">
              <a:solidFill>
                <a:srgbClr val="F4540C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FD36EC-132B-44A7-A45F-3C220E6B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826" y="27897"/>
            <a:ext cx="2203174" cy="2028532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D2DCA0-A3A2-4CE8-B2B6-776D4DD44A11}"/>
              </a:ext>
            </a:extLst>
          </p:cNvPr>
          <p:cNvGrpSpPr/>
          <p:nvPr/>
        </p:nvGrpSpPr>
        <p:grpSpPr>
          <a:xfrm>
            <a:off x="680830" y="1662715"/>
            <a:ext cx="10535810" cy="377420"/>
            <a:chOff x="680830" y="1672345"/>
            <a:chExt cx="10535810" cy="37742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6DD3F62-5390-45A8-9AA5-988BCDF6A2F4}"/>
                </a:ext>
              </a:extLst>
            </p:cNvPr>
            <p:cNvSpPr/>
            <p:nvPr/>
          </p:nvSpPr>
          <p:spPr>
            <a:xfrm>
              <a:off x="1184856" y="1680433"/>
              <a:ext cx="10031784" cy="36933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lvl="0"/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기본 구성</a:t>
              </a:r>
              <a:endParaRPr lang="en-US" altLang="ko-KR" sz="2400" b="1" i="1" spc="-50" dirty="0">
                <a:solidFill>
                  <a:srgbClr val="3E484F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Freeform 57">
              <a:extLst>
                <a:ext uri="{FF2B5EF4-FFF2-40B4-BE49-F238E27FC236}">
                  <a16:creationId xmlns:a16="http://schemas.microsoft.com/office/drawing/2014/main" id="{DBFE8295-248C-4DAA-B7B7-2FC39329D8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0830" y="1672345"/>
              <a:ext cx="368324" cy="339340"/>
            </a:xfrm>
            <a:custGeom>
              <a:avLst/>
              <a:gdLst>
                <a:gd name="T0" fmla="*/ 2324 w 3330"/>
                <a:gd name="T1" fmla="*/ 1006 h 3429"/>
                <a:gd name="T2" fmla="*/ 2264 w 3330"/>
                <a:gd name="T3" fmla="*/ 1026 h 3429"/>
                <a:gd name="T4" fmla="*/ 2212 w 3330"/>
                <a:gd name="T5" fmla="*/ 1063 h 3429"/>
                <a:gd name="T6" fmla="*/ 1483 w 3330"/>
                <a:gd name="T7" fmla="*/ 1790 h 3429"/>
                <a:gd name="T8" fmla="*/ 1458 w 3330"/>
                <a:gd name="T9" fmla="*/ 1796 h 3429"/>
                <a:gd name="T10" fmla="*/ 1433 w 3330"/>
                <a:gd name="T11" fmla="*/ 1790 h 3429"/>
                <a:gd name="T12" fmla="*/ 1156 w 3330"/>
                <a:gd name="T13" fmla="*/ 1517 h 3429"/>
                <a:gd name="T14" fmla="*/ 1106 w 3330"/>
                <a:gd name="T15" fmla="*/ 1479 h 3429"/>
                <a:gd name="T16" fmla="*/ 1045 w 3330"/>
                <a:gd name="T17" fmla="*/ 1459 h 3429"/>
                <a:gd name="T18" fmla="*/ 981 w 3330"/>
                <a:gd name="T19" fmla="*/ 1459 h 3429"/>
                <a:gd name="T20" fmla="*/ 920 w 3330"/>
                <a:gd name="T21" fmla="*/ 1479 h 3429"/>
                <a:gd name="T22" fmla="*/ 870 w 3330"/>
                <a:gd name="T23" fmla="*/ 1515 h 3429"/>
                <a:gd name="T24" fmla="*/ 848 w 3330"/>
                <a:gd name="T25" fmla="*/ 1540 h 3429"/>
                <a:gd name="T26" fmla="*/ 820 w 3330"/>
                <a:gd name="T27" fmla="*/ 1597 h 3429"/>
                <a:gd name="T28" fmla="*/ 810 w 3330"/>
                <a:gd name="T29" fmla="*/ 1660 h 3429"/>
                <a:gd name="T30" fmla="*/ 820 w 3330"/>
                <a:gd name="T31" fmla="*/ 1722 h 3429"/>
                <a:gd name="T32" fmla="*/ 848 w 3330"/>
                <a:gd name="T33" fmla="*/ 1779 h 3429"/>
                <a:gd name="T34" fmla="*/ 1314 w 3330"/>
                <a:gd name="T35" fmla="*/ 2248 h 3429"/>
                <a:gd name="T36" fmla="*/ 1367 w 3330"/>
                <a:gd name="T37" fmla="*/ 2286 h 3429"/>
                <a:gd name="T38" fmla="*/ 1427 w 3330"/>
                <a:gd name="T39" fmla="*/ 2305 h 3429"/>
                <a:gd name="T40" fmla="*/ 1489 w 3330"/>
                <a:gd name="T41" fmla="*/ 2305 h 3429"/>
                <a:gd name="T42" fmla="*/ 1549 w 3330"/>
                <a:gd name="T43" fmla="*/ 2286 h 3429"/>
                <a:gd name="T44" fmla="*/ 1602 w 3330"/>
                <a:gd name="T45" fmla="*/ 2248 h 3429"/>
                <a:gd name="T46" fmla="*/ 2521 w 3330"/>
                <a:gd name="T47" fmla="*/ 1325 h 3429"/>
                <a:gd name="T48" fmla="*/ 2550 w 3330"/>
                <a:gd name="T49" fmla="*/ 1268 h 3429"/>
                <a:gd name="T50" fmla="*/ 2559 w 3330"/>
                <a:gd name="T51" fmla="*/ 1207 h 3429"/>
                <a:gd name="T52" fmla="*/ 2550 w 3330"/>
                <a:gd name="T53" fmla="*/ 1145 h 3429"/>
                <a:gd name="T54" fmla="*/ 2521 w 3330"/>
                <a:gd name="T55" fmla="*/ 1088 h 3429"/>
                <a:gd name="T56" fmla="*/ 2476 w 3330"/>
                <a:gd name="T57" fmla="*/ 1043 h 3429"/>
                <a:gd name="T58" fmla="*/ 2419 w 3330"/>
                <a:gd name="T59" fmla="*/ 1014 h 3429"/>
                <a:gd name="T60" fmla="*/ 2357 w 3330"/>
                <a:gd name="T61" fmla="*/ 1004 h 3429"/>
                <a:gd name="T62" fmla="*/ 3009 w 3330"/>
                <a:gd name="T63" fmla="*/ 0 h 3429"/>
                <a:gd name="T64" fmla="*/ 3094 w 3330"/>
                <a:gd name="T65" fmla="*/ 12 h 3429"/>
                <a:gd name="T66" fmla="*/ 3170 w 3330"/>
                <a:gd name="T67" fmla="*/ 43 h 3429"/>
                <a:gd name="T68" fmla="*/ 3236 w 3330"/>
                <a:gd name="T69" fmla="*/ 92 h 3429"/>
                <a:gd name="T70" fmla="*/ 3286 w 3330"/>
                <a:gd name="T71" fmla="*/ 157 h 3429"/>
                <a:gd name="T72" fmla="*/ 3318 w 3330"/>
                <a:gd name="T73" fmla="*/ 233 h 3429"/>
                <a:gd name="T74" fmla="*/ 3330 w 3330"/>
                <a:gd name="T75" fmla="*/ 319 h 3429"/>
                <a:gd name="T76" fmla="*/ 3327 w 3330"/>
                <a:gd name="T77" fmla="*/ 2317 h 3429"/>
                <a:gd name="T78" fmla="*/ 3306 w 3330"/>
                <a:gd name="T79" fmla="*/ 2396 h 3429"/>
                <a:gd name="T80" fmla="*/ 3266 w 3330"/>
                <a:gd name="T81" fmla="*/ 2466 h 3429"/>
                <a:gd name="T82" fmla="*/ 3210 w 3330"/>
                <a:gd name="T83" fmla="*/ 2525 h 3429"/>
                <a:gd name="T84" fmla="*/ 1824 w 3330"/>
                <a:gd name="T85" fmla="*/ 3382 h 3429"/>
                <a:gd name="T86" fmla="*/ 1742 w 3330"/>
                <a:gd name="T87" fmla="*/ 3417 h 3429"/>
                <a:gd name="T88" fmla="*/ 1655 w 3330"/>
                <a:gd name="T89" fmla="*/ 3429 h 3429"/>
                <a:gd name="T90" fmla="*/ 1568 w 3330"/>
                <a:gd name="T91" fmla="*/ 3417 h 3429"/>
                <a:gd name="T92" fmla="*/ 1487 w 3330"/>
                <a:gd name="T93" fmla="*/ 3381 h 3429"/>
                <a:gd name="T94" fmla="*/ 117 w 3330"/>
                <a:gd name="T95" fmla="*/ 2525 h 3429"/>
                <a:gd name="T96" fmla="*/ 62 w 3330"/>
                <a:gd name="T97" fmla="*/ 2466 h 3429"/>
                <a:gd name="T98" fmla="*/ 24 w 3330"/>
                <a:gd name="T99" fmla="*/ 2396 h 3429"/>
                <a:gd name="T100" fmla="*/ 3 w 3330"/>
                <a:gd name="T101" fmla="*/ 2318 h 3429"/>
                <a:gd name="T102" fmla="*/ 0 w 3330"/>
                <a:gd name="T103" fmla="*/ 319 h 3429"/>
                <a:gd name="T104" fmla="*/ 12 w 3330"/>
                <a:gd name="T105" fmla="*/ 233 h 3429"/>
                <a:gd name="T106" fmla="*/ 44 w 3330"/>
                <a:gd name="T107" fmla="*/ 157 h 3429"/>
                <a:gd name="T108" fmla="*/ 94 w 3330"/>
                <a:gd name="T109" fmla="*/ 92 h 3429"/>
                <a:gd name="T110" fmla="*/ 158 w 3330"/>
                <a:gd name="T111" fmla="*/ 43 h 3429"/>
                <a:gd name="T112" fmla="*/ 235 w 3330"/>
                <a:gd name="T113" fmla="*/ 12 h 3429"/>
                <a:gd name="T114" fmla="*/ 320 w 3330"/>
                <a:gd name="T115" fmla="*/ 0 h 3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30" h="3429">
                  <a:moveTo>
                    <a:pt x="2357" y="1004"/>
                  </a:moveTo>
                  <a:lnTo>
                    <a:pt x="2324" y="1006"/>
                  </a:lnTo>
                  <a:lnTo>
                    <a:pt x="2293" y="1014"/>
                  </a:lnTo>
                  <a:lnTo>
                    <a:pt x="2264" y="1026"/>
                  </a:lnTo>
                  <a:lnTo>
                    <a:pt x="2237" y="1043"/>
                  </a:lnTo>
                  <a:lnTo>
                    <a:pt x="2212" y="1063"/>
                  </a:lnTo>
                  <a:lnTo>
                    <a:pt x="1494" y="1781"/>
                  </a:lnTo>
                  <a:lnTo>
                    <a:pt x="1483" y="1790"/>
                  </a:lnTo>
                  <a:lnTo>
                    <a:pt x="1472" y="1794"/>
                  </a:lnTo>
                  <a:lnTo>
                    <a:pt x="1458" y="1796"/>
                  </a:lnTo>
                  <a:lnTo>
                    <a:pt x="1445" y="1794"/>
                  </a:lnTo>
                  <a:lnTo>
                    <a:pt x="1433" y="1790"/>
                  </a:lnTo>
                  <a:lnTo>
                    <a:pt x="1422" y="1781"/>
                  </a:lnTo>
                  <a:lnTo>
                    <a:pt x="1156" y="1517"/>
                  </a:lnTo>
                  <a:lnTo>
                    <a:pt x="1132" y="1495"/>
                  </a:lnTo>
                  <a:lnTo>
                    <a:pt x="1106" y="1479"/>
                  </a:lnTo>
                  <a:lnTo>
                    <a:pt x="1075" y="1467"/>
                  </a:lnTo>
                  <a:lnTo>
                    <a:pt x="1045" y="1459"/>
                  </a:lnTo>
                  <a:lnTo>
                    <a:pt x="1013" y="1456"/>
                  </a:lnTo>
                  <a:lnTo>
                    <a:pt x="981" y="1459"/>
                  </a:lnTo>
                  <a:lnTo>
                    <a:pt x="951" y="1467"/>
                  </a:lnTo>
                  <a:lnTo>
                    <a:pt x="920" y="1479"/>
                  </a:lnTo>
                  <a:lnTo>
                    <a:pt x="893" y="1495"/>
                  </a:lnTo>
                  <a:lnTo>
                    <a:pt x="870" y="1515"/>
                  </a:lnTo>
                  <a:lnTo>
                    <a:pt x="870" y="1517"/>
                  </a:lnTo>
                  <a:lnTo>
                    <a:pt x="848" y="1540"/>
                  </a:lnTo>
                  <a:lnTo>
                    <a:pt x="832" y="1567"/>
                  </a:lnTo>
                  <a:lnTo>
                    <a:pt x="820" y="1597"/>
                  </a:lnTo>
                  <a:lnTo>
                    <a:pt x="813" y="1627"/>
                  </a:lnTo>
                  <a:lnTo>
                    <a:pt x="810" y="1660"/>
                  </a:lnTo>
                  <a:lnTo>
                    <a:pt x="813" y="1692"/>
                  </a:lnTo>
                  <a:lnTo>
                    <a:pt x="820" y="1722"/>
                  </a:lnTo>
                  <a:lnTo>
                    <a:pt x="832" y="1752"/>
                  </a:lnTo>
                  <a:lnTo>
                    <a:pt x="848" y="1779"/>
                  </a:lnTo>
                  <a:lnTo>
                    <a:pt x="870" y="1803"/>
                  </a:lnTo>
                  <a:lnTo>
                    <a:pt x="1314" y="2248"/>
                  </a:lnTo>
                  <a:lnTo>
                    <a:pt x="1339" y="2270"/>
                  </a:lnTo>
                  <a:lnTo>
                    <a:pt x="1367" y="2286"/>
                  </a:lnTo>
                  <a:lnTo>
                    <a:pt x="1396" y="2298"/>
                  </a:lnTo>
                  <a:lnTo>
                    <a:pt x="1427" y="2305"/>
                  </a:lnTo>
                  <a:lnTo>
                    <a:pt x="1459" y="2308"/>
                  </a:lnTo>
                  <a:lnTo>
                    <a:pt x="1489" y="2305"/>
                  </a:lnTo>
                  <a:lnTo>
                    <a:pt x="1520" y="2298"/>
                  </a:lnTo>
                  <a:lnTo>
                    <a:pt x="1549" y="2286"/>
                  </a:lnTo>
                  <a:lnTo>
                    <a:pt x="1577" y="2270"/>
                  </a:lnTo>
                  <a:lnTo>
                    <a:pt x="1602" y="2248"/>
                  </a:lnTo>
                  <a:lnTo>
                    <a:pt x="2500" y="1351"/>
                  </a:lnTo>
                  <a:lnTo>
                    <a:pt x="2521" y="1325"/>
                  </a:lnTo>
                  <a:lnTo>
                    <a:pt x="2538" y="1298"/>
                  </a:lnTo>
                  <a:lnTo>
                    <a:pt x="2550" y="1268"/>
                  </a:lnTo>
                  <a:lnTo>
                    <a:pt x="2557" y="1238"/>
                  </a:lnTo>
                  <a:lnTo>
                    <a:pt x="2559" y="1207"/>
                  </a:lnTo>
                  <a:lnTo>
                    <a:pt x="2557" y="1175"/>
                  </a:lnTo>
                  <a:lnTo>
                    <a:pt x="2550" y="1145"/>
                  </a:lnTo>
                  <a:lnTo>
                    <a:pt x="2538" y="1116"/>
                  </a:lnTo>
                  <a:lnTo>
                    <a:pt x="2521" y="1088"/>
                  </a:lnTo>
                  <a:lnTo>
                    <a:pt x="2500" y="1063"/>
                  </a:lnTo>
                  <a:lnTo>
                    <a:pt x="2476" y="1043"/>
                  </a:lnTo>
                  <a:lnTo>
                    <a:pt x="2448" y="1026"/>
                  </a:lnTo>
                  <a:lnTo>
                    <a:pt x="2419" y="1014"/>
                  </a:lnTo>
                  <a:lnTo>
                    <a:pt x="2388" y="1006"/>
                  </a:lnTo>
                  <a:lnTo>
                    <a:pt x="2357" y="1004"/>
                  </a:lnTo>
                  <a:close/>
                  <a:moveTo>
                    <a:pt x="320" y="0"/>
                  </a:moveTo>
                  <a:lnTo>
                    <a:pt x="3009" y="0"/>
                  </a:lnTo>
                  <a:lnTo>
                    <a:pt x="3053" y="3"/>
                  </a:lnTo>
                  <a:lnTo>
                    <a:pt x="3094" y="12"/>
                  </a:lnTo>
                  <a:lnTo>
                    <a:pt x="3134" y="25"/>
                  </a:lnTo>
                  <a:lnTo>
                    <a:pt x="3170" y="43"/>
                  </a:lnTo>
                  <a:lnTo>
                    <a:pt x="3205" y="66"/>
                  </a:lnTo>
                  <a:lnTo>
                    <a:pt x="3236" y="92"/>
                  </a:lnTo>
                  <a:lnTo>
                    <a:pt x="3263" y="124"/>
                  </a:lnTo>
                  <a:lnTo>
                    <a:pt x="3286" y="157"/>
                  </a:lnTo>
                  <a:lnTo>
                    <a:pt x="3304" y="194"/>
                  </a:lnTo>
                  <a:lnTo>
                    <a:pt x="3318" y="233"/>
                  </a:lnTo>
                  <a:lnTo>
                    <a:pt x="3327" y="274"/>
                  </a:lnTo>
                  <a:lnTo>
                    <a:pt x="3330" y="319"/>
                  </a:lnTo>
                  <a:lnTo>
                    <a:pt x="3330" y="2276"/>
                  </a:lnTo>
                  <a:lnTo>
                    <a:pt x="3327" y="2317"/>
                  </a:lnTo>
                  <a:lnTo>
                    <a:pt x="3319" y="2357"/>
                  </a:lnTo>
                  <a:lnTo>
                    <a:pt x="3306" y="2396"/>
                  </a:lnTo>
                  <a:lnTo>
                    <a:pt x="3289" y="2432"/>
                  </a:lnTo>
                  <a:lnTo>
                    <a:pt x="3266" y="2466"/>
                  </a:lnTo>
                  <a:lnTo>
                    <a:pt x="3240" y="2497"/>
                  </a:lnTo>
                  <a:lnTo>
                    <a:pt x="3210" y="2525"/>
                  </a:lnTo>
                  <a:lnTo>
                    <a:pt x="3177" y="2549"/>
                  </a:lnTo>
                  <a:lnTo>
                    <a:pt x="1824" y="3382"/>
                  </a:lnTo>
                  <a:lnTo>
                    <a:pt x="1784" y="3402"/>
                  </a:lnTo>
                  <a:lnTo>
                    <a:pt x="1742" y="3417"/>
                  </a:lnTo>
                  <a:lnTo>
                    <a:pt x="1699" y="3426"/>
                  </a:lnTo>
                  <a:lnTo>
                    <a:pt x="1655" y="3429"/>
                  </a:lnTo>
                  <a:lnTo>
                    <a:pt x="1612" y="3426"/>
                  </a:lnTo>
                  <a:lnTo>
                    <a:pt x="1568" y="3417"/>
                  </a:lnTo>
                  <a:lnTo>
                    <a:pt x="1527" y="3402"/>
                  </a:lnTo>
                  <a:lnTo>
                    <a:pt x="1487" y="3381"/>
                  </a:lnTo>
                  <a:lnTo>
                    <a:pt x="151" y="2549"/>
                  </a:lnTo>
                  <a:lnTo>
                    <a:pt x="117" y="2525"/>
                  </a:lnTo>
                  <a:lnTo>
                    <a:pt x="88" y="2497"/>
                  </a:lnTo>
                  <a:lnTo>
                    <a:pt x="62" y="2466"/>
                  </a:lnTo>
                  <a:lnTo>
                    <a:pt x="41" y="2432"/>
                  </a:lnTo>
                  <a:lnTo>
                    <a:pt x="24" y="2396"/>
                  </a:lnTo>
                  <a:lnTo>
                    <a:pt x="11" y="2358"/>
                  </a:lnTo>
                  <a:lnTo>
                    <a:pt x="3" y="2318"/>
                  </a:lnTo>
                  <a:lnTo>
                    <a:pt x="0" y="2277"/>
                  </a:lnTo>
                  <a:lnTo>
                    <a:pt x="0" y="319"/>
                  </a:lnTo>
                  <a:lnTo>
                    <a:pt x="3" y="274"/>
                  </a:lnTo>
                  <a:lnTo>
                    <a:pt x="12" y="233"/>
                  </a:lnTo>
                  <a:lnTo>
                    <a:pt x="26" y="194"/>
                  </a:lnTo>
                  <a:lnTo>
                    <a:pt x="44" y="157"/>
                  </a:lnTo>
                  <a:lnTo>
                    <a:pt x="67" y="124"/>
                  </a:lnTo>
                  <a:lnTo>
                    <a:pt x="94" y="92"/>
                  </a:lnTo>
                  <a:lnTo>
                    <a:pt x="125" y="66"/>
                  </a:lnTo>
                  <a:lnTo>
                    <a:pt x="158" y="43"/>
                  </a:lnTo>
                  <a:lnTo>
                    <a:pt x="196" y="25"/>
                  </a:lnTo>
                  <a:lnTo>
                    <a:pt x="235" y="12"/>
                  </a:lnTo>
                  <a:lnTo>
                    <a:pt x="277" y="3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F4540C"/>
            </a:solidFill>
            <a:ln w="0">
              <a:noFill/>
              <a:prstDash val="solid"/>
              <a:round/>
              <a:headEnd/>
              <a:tailEnd/>
            </a:ln>
            <a:effectLst>
              <a:reflection blurRad="6350" stA="50000" endA="300" endPos="55000" dir="5400000" sy="-100000" algn="bl" rotWithShape="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41" name="그림 40">
            <a:extLst>
              <a:ext uri="{FF2B5EF4-FFF2-40B4-BE49-F238E27FC236}">
                <a16:creationId xmlns:a16="http://schemas.microsoft.com/office/drawing/2014/main" id="{0A0535E3-26B4-442A-AF1A-B0334D1EF9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574" y="2455355"/>
            <a:ext cx="7029566" cy="374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7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07771" y="525641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/>
              <a:t>유저 </a:t>
            </a:r>
            <a:r>
              <a:rPr lang="en-US" altLang="ko-KR" dirty="0"/>
              <a:t>(Client) – UI ( </a:t>
            </a:r>
            <a:r>
              <a:rPr lang="ko-KR" altLang="en-US" dirty="0"/>
              <a:t>예시 </a:t>
            </a:r>
            <a:r>
              <a:rPr lang="en-US" altLang="ko-KR" dirty="0"/>
              <a:t>)</a:t>
            </a:r>
            <a:endParaRPr lang="ko-KR" altLang="en-US" dirty="0">
              <a:solidFill>
                <a:srgbClr val="F4540C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FD36EC-132B-44A7-A45F-3C220E6B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826" y="27897"/>
            <a:ext cx="2203174" cy="2028532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D2DCA0-A3A2-4CE8-B2B6-776D4DD44A11}"/>
              </a:ext>
            </a:extLst>
          </p:cNvPr>
          <p:cNvGrpSpPr/>
          <p:nvPr/>
        </p:nvGrpSpPr>
        <p:grpSpPr>
          <a:xfrm>
            <a:off x="680830" y="1662715"/>
            <a:ext cx="10535810" cy="377420"/>
            <a:chOff x="680830" y="1672345"/>
            <a:chExt cx="10535810" cy="37742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6DD3F62-5390-45A8-9AA5-988BCDF6A2F4}"/>
                </a:ext>
              </a:extLst>
            </p:cNvPr>
            <p:cNvSpPr/>
            <p:nvPr/>
          </p:nvSpPr>
          <p:spPr>
            <a:xfrm>
              <a:off x="1184856" y="1680433"/>
              <a:ext cx="10031784" cy="36933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lvl="0"/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1)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배틀 접속 </a:t>
              </a:r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- IP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 </a:t>
              </a:r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address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및 </a:t>
              </a:r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Port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번호 입력</a:t>
              </a:r>
              <a:endParaRPr lang="en-US" altLang="ko-KR" sz="2400" b="1" i="1" spc="-50" dirty="0">
                <a:solidFill>
                  <a:srgbClr val="3E484F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Freeform 57">
              <a:extLst>
                <a:ext uri="{FF2B5EF4-FFF2-40B4-BE49-F238E27FC236}">
                  <a16:creationId xmlns:a16="http://schemas.microsoft.com/office/drawing/2014/main" id="{DBFE8295-248C-4DAA-B7B7-2FC39329D8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0830" y="1672345"/>
              <a:ext cx="368324" cy="339340"/>
            </a:xfrm>
            <a:custGeom>
              <a:avLst/>
              <a:gdLst>
                <a:gd name="T0" fmla="*/ 2324 w 3330"/>
                <a:gd name="T1" fmla="*/ 1006 h 3429"/>
                <a:gd name="T2" fmla="*/ 2264 w 3330"/>
                <a:gd name="T3" fmla="*/ 1026 h 3429"/>
                <a:gd name="T4" fmla="*/ 2212 w 3330"/>
                <a:gd name="T5" fmla="*/ 1063 h 3429"/>
                <a:gd name="T6" fmla="*/ 1483 w 3330"/>
                <a:gd name="T7" fmla="*/ 1790 h 3429"/>
                <a:gd name="T8" fmla="*/ 1458 w 3330"/>
                <a:gd name="T9" fmla="*/ 1796 h 3429"/>
                <a:gd name="T10" fmla="*/ 1433 w 3330"/>
                <a:gd name="T11" fmla="*/ 1790 h 3429"/>
                <a:gd name="T12" fmla="*/ 1156 w 3330"/>
                <a:gd name="T13" fmla="*/ 1517 h 3429"/>
                <a:gd name="T14" fmla="*/ 1106 w 3330"/>
                <a:gd name="T15" fmla="*/ 1479 h 3429"/>
                <a:gd name="T16" fmla="*/ 1045 w 3330"/>
                <a:gd name="T17" fmla="*/ 1459 h 3429"/>
                <a:gd name="T18" fmla="*/ 981 w 3330"/>
                <a:gd name="T19" fmla="*/ 1459 h 3429"/>
                <a:gd name="T20" fmla="*/ 920 w 3330"/>
                <a:gd name="T21" fmla="*/ 1479 h 3429"/>
                <a:gd name="T22" fmla="*/ 870 w 3330"/>
                <a:gd name="T23" fmla="*/ 1515 h 3429"/>
                <a:gd name="T24" fmla="*/ 848 w 3330"/>
                <a:gd name="T25" fmla="*/ 1540 h 3429"/>
                <a:gd name="T26" fmla="*/ 820 w 3330"/>
                <a:gd name="T27" fmla="*/ 1597 h 3429"/>
                <a:gd name="T28" fmla="*/ 810 w 3330"/>
                <a:gd name="T29" fmla="*/ 1660 h 3429"/>
                <a:gd name="T30" fmla="*/ 820 w 3330"/>
                <a:gd name="T31" fmla="*/ 1722 h 3429"/>
                <a:gd name="T32" fmla="*/ 848 w 3330"/>
                <a:gd name="T33" fmla="*/ 1779 h 3429"/>
                <a:gd name="T34" fmla="*/ 1314 w 3330"/>
                <a:gd name="T35" fmla="*/ 2248 h 3429"/>
                <a:gd name="T36" fmla="*/ 1367 w 3330"/>
                <a:gd name="T37" fmla="*/ 2286 h 3429"/>
                <a:gd name="T38" fmla="*/ 1427 w 3330"/>
                <a:gd name="T39" fmla="*/ 2305 h 3429"/>
                <a:gd name="T40" fmla="*/ 1489 w 3330"/>
                <a:gd name="T41" fmla="*/ 2305 h 3429"/>
                <a:gd name="T42" fmla="*/ 1549 w 3330"/>
                <a:gd name="T43" fmla="*/ 2286 h 3429"/>
                <a:gd name="T44" fmla="*/ 1602 w 3330"/>
                <a:gd name="T45" fmla="*/ 2248 h 3429"/>
                <a:gd name="T46" fmla="*/ 2521 w 3330"/>
                <a:gd name="T47" fmla="*/ 1325 h 3429"/>
                <a:gd name="T48" fmla="*/ 2550 w 3330"/>
                <a:gd name="T49" fmla="*/ 1268 h 3429"/>
                <a:gd name="T50" fmla="*/ 2559 w 3330"/>
                <a:gd name="T51" fmla="*/ 1207 h 3429"/>
                <a:gd name="T52" fmla="*/ 2550 w 3330"/>
                <a:gd name="T53" fmla="*/ 1145 h 3429"/>
                <a:gd name="T54" fmla="*/ 2521 w 3330"/>
                <a:gd name="T55" fmla="*/ 1088 h 3429"/>
                <a:gd name="T56" fmla="*/ 2476 w 3330"/>
                <a:gd name="T57" fmla="*/ 1043 h 3429"/>
                <a:gd name="T58" fmla="*/ 2419 w 3330"/>
                <a:gd name="T59" fmla="*/ 1014 h 3429"/>
                <a:gd name="T60" fmla="*/ 2357 w 3330"/>
                <a:gd name="T61" fmla="*/ 1004 h 3429"/>
                <a:gd name="T62" fmla="*/ 3009 w 3330"/>
                <a:gd name="T63" fmla="*/ 0 h 3429"/>
                <a:gd name="T64" fmla="*/ 3094 w 3330"/>
                <a:gd name="T65" fmla="*/ 12 h 3429"/>
                <a:gd name="T66" fmla="*/ 3170 w 3330"/>
                <a:gd name="T67" fmla="*/ 43 h 3429"/>
                <a:gd name="T68" fmla="*/ 3236 w 3330"/>
                <a:gd name="T69" fmla="*/ 92 h 3429"/>
                <a:gd name="T70" fmla="*/ 3286 w 3330"/>
                <a:gd name="T71" fmla="*/ 157 h 3429"/>
                <a:gd name="T72" fmla="*/ 3318 w 3330"/>
                <a:gd name="T73" fmla="*/ 233 h 3429"/>
                <a:gd name="T74" fmla="*/ 3330 w 3330"/>
                <a:gd name="T75" fmla="*/ 319 h 3429"/>
                <a:gd name="T76" fmla="*/ 3327 w 3330"/>
                <a:gd name="T77" fmla="*/ 2317 h 3429"/>
                <a:gd name="T78" fmla="*/ 3306 w 3330"/>
                <a:gd name="T79" fmla="*/ 2396 h 3429"/>
                <a:gd name="T80" fmla="*/ 3266 w 3330"/>
                <a:gd name="T81" fmla="*/ 2466 h 3429"/>
                <a:gd name="T82" fmla="*/ 3210 w 3330"/>
                <a:gd name="T83" fmla="*/ 2525 h 3429"/>
                <a:gd name="T84" fmla="*/ 1824 w 3330"/>
                <a:gd name="T85" fmla="*/ 3382 h 3429"/>
                <a:gd name="T86" fmla="*/ 1742 w 3330"/>
                <a:gd name="T87" fmla="*/ 3417 h 3429"/>
                <a:gd name="T88" fmla="*/ 1655 w 3330"/>
                <a:gd name="T89" fmla="*/ 3429 h 3429"/>
                <a:gd name="T90" fmla="*/ 1568 w 3330"/>
                <a:gd name="T91" fmla="*/ 3417 h 3429"/>
                <a:gd name="T92" fmla="*/ 1487 w 3330"/>
                <a:gd name="T93" fmla="*/ 3381 h 3429"/>
                <a:gd name="T94" fmla="*/ 117 w 3330"/>
                <a:gd name="T95" fmla="*/ 2525 h 3429"/>
                <a:gd name="T96" fmla="*/ 62 w 3330"/>
                <a:gd name="T97" fmla="*/ 2466 h 3429"/>
                <a:gd name="T98" fmla="*/ 24 w 3330"/>
                <a:gd name="T99" fmla="*/ 2396 h 3429"/>
                <a:gd name="T100" fmla="*/ 3 w 3330"/>
                <a:gd name="T101" fmla="*/ 2318 h 3429"/>
                <a:gd name="T102" fmla="*/ 0 w 3330"/>
                <a:gd name="T103" fmla="*/ 319 h 3429"/>
                <a:gd name="T104" fmla="*/ 12 w 3330"/>
                <a:gd name="T105" fmla="*/ 233 h 3429"/>
                <a:gd name="T106" fmla="*/ 44 w 3330"/>
                <a:gd name="T107" fmla="*/ 157 h 3429"/>
                <a:gd name="T108" fmla="*/ 94 w 3330"/>
                <a:gd name="T109" fmla="*/ 92 h 3429"/>
                <a:gd name="T110" fmla="*/ 158 w 3330"/>
                <a:gd name="T111" fmla="*/ 43 h 3429"/>
                <a:gd name="T112" fmla="*/ 235 w 3330"/>
                <a:gd name="T113" fmla="*/ 12 h 3429"/>
                <a:gd name="T114" fmla="*/ 320 w 3330"/>
                <a:gd name="T115" fmla="*/ 0 h 3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30" h="3429">
                  <a:moveTo>
                    <a:pt x="2357" y="1004"/>
                  </a:moveTo>
                  <a:lnTo>
                    <a:pt x="2324" y="1006"/>
                  </a:lnTo>
                  <a:lnTo>
                    <a:pt x="2293" y="1014"/>
                  </a:lnTo>
                  <a:lnTo>
                    <a:pt x="2264" y="1026"/>
                  </a:lnTo>
                  <a:lnTo>
                    <a:pt x="2237" y="1043"/>
                  </a:lnTo>
                  <a:lnTo>
                    <a:pt x="2212" y="1063"/>
                  </a:lnTo>
                  <a:lnTo>
                    <a:pt x="1494" y="1781"/>
                  </a:lnTo>
                  <a:lnTo>
                    <a:pt x="1483" y="1790"/>
                  </a:lnTo>
                  <a:lnTo>
                    <a:pt x="1472" y="1794"/>
                  </a:lnTo>
                  <a:lnTo>
                    <a:pt x="1458" y="1796"/>
                  </a:lnTo>
                  <a:lnTo>
                    <a:pt x="1445" y="1794"/>
                  </a:lnTo>
                  <a:lnTo>
                    <a:pt x="1433" y="1790"/>
                  </a:lnTo>
                  <a:lnTo>
                    <a:pt x="1422" y="1781"/>
                  </a:lnTo>
                  <a:lnTo>
                    <a:pt x="1156" y="1517"/>
                  </a:lnTo>
                  <a:lnTo>
                    <a:pt x="1132" y="1495"/>
                  </a:lnTo>
                  <a:lnTo>
                    <a:pt x="1106" y="1479"/>
                  </a:lnTo>
                  <a:lnTo>
                    <a:pt x="1075" y="1467"/>
                  </a:lnTo>
                  <a:lnTo>
                    <a:pt x="1045" y="1459"/>
                  </a:lnTo>
                  <a:lnTo>
                    <a:pt x="1013" y="1456"/>
                  </a:lnTo>
                  <a:lnTo>
                    <a:pt x="981" y="1459"/>
                  </a:lnTo>
                  <a:lnTo>
                    <a:pt x="951" y="1467"/>
                  </a:lnTo>
                  <a:lnTo>
                    <a:pt x="920" y="1479"/>
                  </a:lnTo>
                  <a:lnTo>
                    <a:pt x="893" y="1495"/>
                  </a:lnTo>
                  <a:lnTo>
                    <a:pt x="870" y="1515"/>
                  </a:lnTo>
                  <a:lnTo>
                    <a:pt x="870" y="1517"/>
                  </a:lnTo>
                  <a:lnTo>
                    <a:pt x="848" y="1540"/>
                  </a:lnTo>
                  <a:lnTo>
                    <a:pt x="832" y="1567"/>
                  </a:lnTo>
                  <a:lnTo>
                    <a:pt x="820" y="1597"/>
                  </a:lnTo>
                  <a:lnTo>
                    <a:pt x="813" y="1627"/>
                  </a:lnTo>
                  <a:lnTo>
                    <a:pt x="810" y="1660"/>
                  </a:lnTo>
                  <a:lnTo>
                    <a:pt x="813" y="1692"/>
                  </a:lnTo>
                  <a:lnTo>
                    <a:pt x="820" y="1722"/>
                  </a:lnTo>
                  <a:lnTo>
                    <a:pt x="832" y="1752"/>
                  </a:lnTo>
                  <a:lnTo>
                    <a:pt x="848" y="1779"/>
                  </a:lnTo>
                  <a:lnTo>
                    <a:pt x="870" y="1803"/>
                  </a:lnTo>
                  <a:lnTo>
                    <a:pt x="1314" y="2248"/>
                  </a:lnTo>
                  <a:lnTo>
                    <a:pt x="1339" y="2270"/>
                  </a:lnTo>
                  <a:lnTo>
                    <a:pt x="1367" y="2286"/>
                  </a:lnTo>
                  <a:lnTo>
                    <a:pt x="1396" y="2298"/>
                  </a:lnTo>
                  <a:lnTo>
                    <a:pt x="1427" y="2305"/>
                  </a:lnTo>
                  <a:lnTo>
                    <a:pt x="1459" y="2308"/>
                  </a:lnTo>
                  <a:lnTo>
                    <a:pt x="1489" y="2305"/>
                  </a:lnTo>
                  <a:lnTo>
                    <a:pt x="1520" y="2298"/>
                  </a:lnTo>
                  <a:lnTo>
                    <a:pt x="1549" y="2286"/>
                  </a:lnTo>
                  <a:lnTo>
                    <a:pt x="1577" y="2270"/>
                  </a:lnTo>
                  <a:lnTo>
                    <a:pt x="1602" y="2248"/>
                  </a:lnTo>
                  <a:lnTo>
                    <a:pt x="2500" y="1351"/>
                  </a:lnTo>
                  <a:lnTo>
                    <a:pt x="2521" y="1325"/>
                  </a:lnTo>
                  <a:lnTo>
                    <a:pt x="2538" y="1298"/>
                  </a:lnTo>
                  <a:lnTo>
                    <a:pt x="2550" y="1268"/>
                  </a:lnTo>
                  <a:lnTo>
                    <a:pt x="2557" y="1238"/>
                  </a:lnTo>
                  <a:lnTo>
                    <a:pt x="2559" y="1207"/>
                  </a:lnTo>
                  <a:lnTo>
                    <a:pt x="2557" y="1175"/>
                  </a:lnTo>
                  <a:lnTo>
                    <a:pt x="2550" y="1145"/>
                  </a:lnTo>
                  <a:lnTo>
                    <a:pt x="2538" y="1116"/>
                  </a:lnTo>
                  <a:lnTo>
                    <a:pt x="2521" y="1088"/>
                  </a:lnTo>
                  <a:lnTo>
                    <a:pt x="2500" y="1063"/>
                  </a:lnTo>
                  <a:lnTo>
                    <a:pt x="2476" y="1043"/>
                  </a:lnTo>
                  <a:lnTo>
                    <a:pt x="2448" y="1026"/>
                  </a:lnTo>
                  <a:lnTo>
                    <a:pt x="2419" y="1014"/>
                  </a:lnTo>
                  <a:lnTo>
                    <a:pt x="2388" y="1006"/>
                  </a:lnTo>
                  <a:lnTo>
                    <a:pt x="2357" y="1004"/>
                  </a:lnTo>
                  <a:close/>
                  <a:moveTo>
                    <a:pt x="320" y="0"/>
                  </a:moveTo>
                  <a:lnTo>
                    <a:pt x="3009" y="0"/>
                  </a:lnTo>
                  <a:lnTo>
                    <a:pt x="3053" y="3"/>
                  </a:lnTo>
                  <a:lnTo>
                    <a:pt x="3094" y="12"/>
                  </a:lnTo>
                  <a:lnTo>
                    <a:pt x="3134" y="25"/>
                  </a:lnTo>
                  <a:lnTo>
                    <a:pt x="3170" y="43"/>
                  </a:lnTo>
                  <a:lnTo>
                    <a:pt x="3205" y="66"/>
                  </a:lnTo>
                  <a:lnTo>
                    <a:pt x="3236" y="92"/>
                  </a:lnTo>
                  <a:lnTo>
                    <a:pt x="3263" y="124"/>
                  </a:lnTo>
                  <a:lnTo>
                    <a:pt x="3286" y="157"/>
                  </a:lnTo>
                  <a:lnTo>
                    <a:pt x="3304" y="194"/>
                  </a:lnTo>
                  <a:lnTo>
                    <a:pt x="3318" y="233"/>
                  </a:lnTo>
                  <a:lnTo>
                    <a:pt x="3327" y="274"/>
                  </a:lnTo>
                  <a:lnTo>
                    <a:pt x="3330" y="319"/>
                  </a:lnTo>
                  <a:lnTo>
                    <a:pt x="3330" y="2276"/>
                  </a:lnTo>
                  <a:lnTo>
                    <a:pt x="3327" y="2317"/>
                  </a:lnTo>
                  <a:lnTo>
                    <a:pt x="3319" y="2357"/>
                  </a:lnTo>
                  <a:lnTo>
                    <a:pt x="3306" y="2396"/>
                  </a:lnTo>
                  <a:lnTo>
                    <a:pt x="3289" y="2432"/>
                  </a:lnTo>
                  <a:lnTo>
                    <a:pt x="3266" y="2466"/>
                  </a:lnTo>
                  <a:lnTo>
                    <a:pt x="3240" y="2497"/>
                  </a:lnTo>
                  <a:lnTo>
                    <a:pt x="3210" y="2525"/>
                  </a:lnTo>
                  <a:lnTo>
                    <a:pt x="3177" y="2549"/>
                  </a:lnTo>
                  <a:lnTo>
                    <a:pt x="1824" y="3382"/>
                  </a:lnTo>
                  <a:lnTo>
                    <a:pt x="1784" y="3402"/>
                  </a:lnTo>
                  <a:lnTo>
                    <a:pt x="1742" y="3417"/>
                  </a:lnTo>
                  <a:lnTo>
                    <a:pt x="1699" y="3426"/>
                  </a:lnTo>
                  <a:lnTo>
                    <a:pt x="1655" y="3429"/>
                  </a:lnTo>
                  <a:lnTo>
                    <a:pt x="1612" y="3426"/>
                  </a:lnTo>
                  <a:lnTo>
                    <a:pt x="1568" y="3417"/>
                  </a:lnTo>
                  <a:lnTo>
                    <a:pt x="1527" y="3402"/>
                  </a:lnTo>
                  <a:lnTo>
                    <a:pt x="1487" y="3381"/>
                  </a:lnTo>
                  <a:lnTo>
                    <a:pt x="151" y="2549"/>
                  </a:lnTo>
                  <a:lnTo>
                    <a:pt x="117" y="2525"/>
                  </a:lnTo>
                  <a:lnTo>
                    <a:pt x="88" y="2497"/>
                  </a:lnTo>
                  <a:lnTo>
                    <a:pt x="62" y="2466"/>
                  </a:lnTo>
                  <a:lnTo>
                    <a:pt x="41" y="2432"/>
                  </a:lnTo>
                  <a:lnTo>
                    <a:pt x="24" y="2396"/>
                  </a:lnTo>
                  <a:lnTo>
                    <a:pt x="11" y="2358"/>
                  </a:lnTo>
                  <a:lnTo>
                    <a:pt x="3" y="2318"/>
                  </a:lnTo>
                  <a:lnTo>
                    <a:pt x="0" y="2277"/>
                  </a:lnTo>
                  <a:lnTo>
                    <a:pt x="0" y="319"/>
                  </a:lnTo>
                  <a:lnTo>
                    <a:pt x="3" y="274"/>
                  </a:lnTo>
                  <a:lnTo>
                    <a:pt x="12" y="233"/>
                  </a:lnTo>
                  <a:lnTo>
                    <a:pt x="26" y="194"/>
                  </a:lnTo>
                  <a:lnTo>
                    <a:pt x="44" y="157"/>
                  </a:lnTo>
                  <a:lnTo>
                    <a:pt x="67" y="124"/>
                  </a:lnTo>
                  <a:lnTo>
                    <a:pt x="94" y="92"/>
                  </a:lnTo>
                  <a:lnTo>
                    <a:pt x="125" y="66"/>
                  </a:lnTo>
                  <a:lnTo>
                    <a:pt x="158" y="43"/>
                  </a:lnTo>
                  <a:lnTo>
                    <a:pt x="196" y="25"/>
                  </a:lnTo>
                  <a:lnTo>
                    <a:pt x="235" y="12"/>
                  </a:lnTo>
                  <a:lnTo>
                    <a:pt x="277" y="3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F4540C"/>
            </a:solidFill>
            <a:ln w="0">
              <a:noFill/>
              <a:prstDash val="solid"/>
              <a:round/>
              <a:headEnd/>
              <a:tailEnd/>
            </a:ln>
            <a:effectLst>
              <a:reflection blurRad="6350" stA="50000" endA="300" endPos="55000" dir="5400000" sy="-100000" algn="bl" rotWithShape="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D7EE6CA-73A7-48D4-8762-3A6925625F0C}"/>
              </a:ext>
            </a:extLst>
          </p:cNvPr>
          <p:cNvSpPr txBox="1"/>
          <p:nvPr/>
        </p:nvSpPr>
        <p:spPr>
          <a:xfrm>
            <a:off x="345013" y="3824806"/>
            <a:ext cx="2571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Port</a:t>
            </a:r>
            <a:r>
              <a:rPr lang="ko-KR" altLang="en-US" dirty="0"/>
              <a:t> 번호 입력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1BD8D6-2C11-4B15-9F06-02D27CCD89A9}"/>
              </a:ext>
            </a:extLst>
          </p:cNvPr>
          <p:cNvSpPr txBox="1"/>
          <p:nvPr/>
        </p:nvSpPr>
        <p:spPr>
          <a:xfrm>
            <a:off x="239138" y="3303676"/>
            <a:ext cx="537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IP</a:t>
            </a:r>
            <a:r>
              <a:rPr lang="ko-KR" altLang="en-US" dirty="0"/>
              <a:t> </a:t>
            </a:r>
            <a:r>
              <a:rPr lang="en-US" altLang="ko-KR" dirty="0"/>
              <a:t>address </a:t>
            </a:r>
            <a:r>
              <a:rPr lang="ko-KR" altLang="en-US" dirty="0"/>
              <a:t>입력</a:t>
            </a:r>
            <a:endParaRPr lang="en-US" altLang="ko-KR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BE106501-71ED-4255-BD5B-968A0B54C5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573" y="2455356"/>
            <a:ext cx="6986146" cy="3737588"/>
          </a:xfrm>
          <a:prstGeom prst="rect">
            <a:avLst/>
          </a:prstGeom>
        </p:spPr>
      </p:pic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CE145CC5-F836-4ABC-8BD6-274322699F74}"/>
              </a:ext>
            </a:extLst>
          </p:cNvPr>
          <p:cNvCxnSpPr>
            <a:cxnSpLocks/>
          </p:cNvCxnSpPr>
          <p:nvPr/>
        </p:nvCxnSpPr>
        <p:spPr>
          <a:xfrm>
            <a:off x="1982805" y="3706445"/>
            <a:ext cx="924025" cy="25709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4A06E3FA-3F9B-4905-B2D0-D349C66C876E}"/>
              </a:ext>
            </a:extLst>
          </p:cNvPr>
          <p:cNvCxnSpPr/>
          <p:nvPr/>
        </p:nvCxnSpPr>
        <p:spPr>
          <a:xfrm>
            <a:off x="1963555" y="4246825"/>
            <a:ext cx="924025" cy="240631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05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07771" y="525641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/>
              <a:t>유저 </a:t>
            </a:r>
            <a:r>
              <a:rPr lang="en-US" altLang="ko-KR" dirty="0"/>
              <a:t>(Client) – UI ( </a:t>
            </a:r>
            <a:r>
              <a:rPr lang="ko-KR" altLang="en-US" dirty="0"/>
              <a:t>예시 </a:t>
            </a:r>
            <a:r>
              <a:rPr lang="en-US" altLang="ko-KR" dirty="0"/>
              <a:t>)</a:t>
            </a:r>
            <a:endParaRPr lang="ko-KR" altLang="en-US" dirty="0">
              <a:solidFill>
                <a:srgbClr val="F4540C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FD36EC-132B-44A7-A45F-3C220E6B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826" y="27897"/>
            <a:ext cx="2203174" cy="2028532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D2DCA0-A3A2-4CE8-B2B6-776D4DD44A11}"/>
              </a:ext>
            </a:extLst>
          </p:cNvPr>
          <p:cNvGrpSpPr/>
          <p:nvPr/>
        </p:nvGrpSpPr>
        <p:grpSpPr>
          <a:xfrm>
            <a:off x="680830" y="1662715"/>
            <a:ext cx="10535810" cy="377420"/>
            <a:chOff x="680830" y="1672345"/>
            <a:chExt cx="10535810" cy="37742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6DD3F62-5390-45A8-9AA5-988BCDF6A2F4}"/>
                </a:ext>
              </a:extLst>
            </p:cNvPr>
            <p:cNvSpPr/>
            <p:nvPr/>
          </p:nvSpPr>
          <p:spPr>
            <a:xfrm>
              <a:off x="1184856" y="1680433"/>
              <a:ext cx="10031784" cy="36933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lvl="0"/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1)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배틀 접속 </a:t>
              </a:r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– Connect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 되었을 때  </a:t>
              </a:r>
              <a:endParaRPr lang="en-US" altLang="ko-KR" sz="2400" b="1" i="1" spc="-50" dirty="0">
                <a:solidFill>
                  <a:srgbClr val="3E484F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Freeform 57">
              <a:extLst>
                <a:ext uri="{FF2B5EF4-FFF2-40B4-BE49-F238E27FC236}">
                  <a16:creationId xmlns:a16="http://schemas.microsoft.com/office/drawing/2014/main" id="{DBFE8295-248C-4DAA-B7B7-2FC39329D8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0830" y="1672345"/>
              <a:ext cx="368324" cy="339340"/>
            </a:xfrm>
            <a:custGeom>
              <a:avLst/>
              <a:gdLst>
                <a:gd name="T0" fmla="*/ 2324 w 3330"/>
                <a:gd name="T1" fmla="*/ 1006 h 3429"/>
                <a:gd name="T2" fmla="*/ 2264 w 3330"/>
                <a:gd name="T3" fmla="*/ 1026 h 3429"/>
                <a:gd name="T4" fmla="*/ 2212 w 3330"/>
                <a:gd name="T5" fmla="*/ 1063 h 3429"/>
                <a:gd name="T6" fmla="*/ 1483 w 3330"/>
                <a:gd name="T7" fmla="*/ 1790 h 3429"/>
                <a:gd name="T8" fmla="*/ 1458 w 3330"/>
                <a:gd name="T9" fmla="*/ 1796 h 3429"/>
                <a:gd name="T10" fmla="*/ 1433 w 3330"/>
                <a:gd name="T11" fmla="*/ 1790 h 3429"/>
                <a:gd name="T12" fmla="*/ 1156 w 3330"/>
                <a:gd name="T13" fmla="*/ 1517 h 3429"/>
                <a:gd name="T14" fmla="*/ 1106 w 3330"/>
                <a:gd name="T15" fmla="*/ 1479 h 3429"/>
                <a:gd name="T16" fmla="*/ 1045 w 3330"/>
                <a:gd name="T17" fmla="*/ 1459 h 3429"/>
                <a:gd name="T18" fmla="*/ 981 w 3330"/>
                <a:gd name="T19" fmla="*/ 1459 h 3429"/>
                <a:gd name="T20" fmla="*/ 920 w 3330"/>
                <a:gd name="T21" fmla="*/ 1479 h 3429"/>
                <a:gd name="T22" fmla="*/ 870 w 3330"/>
                <a:gd name="T23" fmla="*/ 1515 h 3429"/>
                <a:gd name="T24" fmla="*/ 848 w 3330"/>
                <a:gd name="T25" fmla="*/ 1540 h 3429"/>
                <a:gd name="T26" fmla="*/ 820 w 3330"/>
                <a:gd name="T27" fmla="*/ 1597 h 3429"/>
                <a:gd name="T28" fmla="*/ 810 w 3330"/>
                <a:gd name="T29" fmla="*/ 1660 h 3429"/>
                <a:gd name="T30" fmla="*/ 820 w 3330"/>
                <a:gd name="T31" fmla="*/ 1722 h 3429"/>
                <a:gd name="T32" fmla="*/ 848 w 3330"/>
                <a:gd name="T33" fmla="*/ 1779 h 3429"/>
                <a:gd name="T34" fmla="*/ 1314 w 3330"/>
                <a:gd name="T35" fmla="*/ 2248 h 3429"/>
                <a:gd name="T36" fmla="*/ 1367 w 3330"/>
                <a:gd name="T37" fmla="*/ 2286 h 3429"/>
                <a:gd name="T38" fmla="*/ 1427 w 3330"/>
                <a:gd name="T39" fmla="*/ 2305 h 3429"/>
                <a:gd name="T40" fmla="*/ 1489 w 3330"/>
                <a:gd name="T41" fmla="*/ 2305 h 3429"/>
                <a:gd name="T42" fmla="*/ 1549 w 3330"/>
                <a:gd name="T43" fmla="*/ 2286 h 3429"/>
                <a:gd name="T44" fmla="*/ 1602 w 3330"/>
                <a:gd name="T45" fmla="*/ 2248 h 3429"/>
                <a:gd name="T46" fmla="*/ 2521 w 3330"/>
                <a:gd name="T47" fmla="*/ 1325 h 3429"/>
                <a:gd name="T48" fmla="*/ 2550 w 3330"/>
                <a:gd name="T49" fmla="*/ 1268 h 3429"/>
                <a:gd name="T50" fmla="*/ 2559 w 3330"/>
                <a:gd name="T51" fmla="*/ 1207 h 3429"/>
                <a:gd name="T52" fmla="*/ 2550 w 3330"/>
                <a:gd name="T53" fmla="*/ 1145 h 3429"/>
                <a:gd name="T54" fmla="*/ 2521 w 3330"/>
                <a:gd name="T55" fmla="*/ 1088 h 3429"/>
                <a:gd name="T56" fmla="*/ 2476 w 3330"/>
                <a:gd name="T57" fmla="*/ 1043 h 3429"/>
                <a:gd name="T58" fmla="*/ 2419 w 3330"/>
                <a:gd name="T59" fmla="*/ 1014 h 3429"/>
                <a:gd name="T60" fmla="*/ 2357 w 3330"/>
                <a:gd name="T61" fmla="*/ 1004 h 3429"/>
                <a:gd name="T62" fmla="*/ 3009 w 3330"/>
                <a:gd name="T63" fmla="*/ 0 h 3429"/>
                <a:gd name="T64" fmla="*/ 3094 w 3330"/>
                <a:gd name="T65" fmla="*/ 12 h 3429"/>
                <a:gd name="T66" fmla="*/ 3170 w 3330"/>
                <a:gd name="T67" fmla="*/ 43 h 3429"/>
                <a:gd name="T68" fmla="*/ 3236 w 3330"/>
                <a:gd name="T69" fmla="*/ 92 h 3429"/>
                <a:gd name="T70" fmla="*/ 3286 w 3330"/>
                <a:gd name="T71" fmla="*/ 157 h 3429"/>
                <a:gd name="T72" fmla="*/ 3318 w 3330"/>
                <a:gd name="T73" fmla="*/ 233 h 3429"/>
                <a:gd name="T74" fmla="*/ 3330 w 3330"/>
                <a:gd name="T75" fmla="*/ 319 h 3429"/>
                <a:gd name="T76" fmla="*/ 3327 w 3330"/>
                <a:gd name="T77" fmla="*/ 2317 h 3429"/>
                <a:gd name="T78" fmla="*/ 3306 w 3330"/>
                <a:gd name="T79" fmla="*/ 2396 h 3429"/>
                <a:gd name="T80" fmla="*/ 3266 w 3330"/>
                <a:gd name="T81" fmla="*/ 2466 h 3429"/>
                <a:gd name="T82" fmla="*/ 3210 w 3330"/>
                <a:gd name="T83" fmla="*/ 2525 h 3429"/>
                <a:gd name="T84" fmla="*/ 1824 w 3330"/>
                <a:gd name="T85" fmla="*/ 3382 h 3429"/>
                <a:gd name="T86" fmla="*/ 1742 w 3330"/>
                <a:gd name="T87" fmla="*/ 3417 h 3429"/>
                <a:gd name="T88" fmla="*/ 1655 w 3330"/>
                <a:gd name="T89" fmla="*/ 3429 h 3429"/>
                <a:gd name="T90" fmla="*/ 1568 w 3330"/>
                <a:gd name="T91" fmla="*/ 3417 h 3429"/>
                <a:gd name="T92" fmla="*/ 1487 w 3330"/>
                <a:gd name="T93" fmla="*/ 3381 h 3429"/>
                <a:gd name="T94" fmla="*/ 117 w 3330"/>
                <a:gd name="T95" fmla="*/ 2525 h 3429"/>
                <a:gd name="T96" fmla="*/ 62 w 3330"/>
                <a:gd name="T97" fmla="*/ 2466 h 3429"/>
                <a:gd name="T98" fmla="*/ 24 w 3330"/>
                <a:gd name="T99" fmla="*/ 2396 h 3429"/>
                <a:gd name="T100" fmla="*/ 3 w 3330"/>
                <a:gd name="T101" fmla="*/ 2318 h 3429"/>
                <a:gd name="T102" fmla="*/ 0 w 3330"/>
                <a:gd name="T103" fmla="*/ 319 h 3429"/>
                <a:gd name="T104" fmla="*/ 12 w 3330"/>
                <a:gd name="T105" fmla="*/ 233 h 3429"/>
                <a:gd name="T106" fmla="*/ 44 w 3330"/>
                <a:gd name="T107" fmla="*/ 157 h 3429"/>
                <a:gd name="T108" fmla="*/ 94 w 3330"/>
                <a:gd name="T109" fmla="*/ 92 h 3429"/>
                <a:gd name="T110" fmla="*/ 158 w 3330"/>
                <a:gd name="T111" fmla="*/ 43 h 3429"/>
                <a:gd name="T112" fmla="*/ 235 w 3330"/>
                <a:gd name="T113" fmla="*/ 12 h 3429"/>
                <a:gd name="T114" fmla="*/ 320 w 3330"/>
                <a:gd name="T115" fmla="*/ 0 h 3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30" h="3429">
                  <a:moveTo>
                    <a:pt x="2357" y="1004"/>
                  </a:moveTo>
                  <a:lnTo>
                    <a:pt x="2324" y="1006"/>
                  </a:lnTo>
                  <a:lnTo>
                    <a:pt x="2293" y="1014"/>
                  </a:lnTo>
                  <a:lnTo>
                    <a:pt x="2264" y="1026"/>
                  </a:lnTo>
                  <a:lnTo>
                    <a:pt x="2237" y="1043"/>
                  </a:lnTo>
                  <a:lnTo>
                    <a:pt x="2212" y="1063"/>
                  </a:lnTo>
                  <a:lnTo>
                    <a:pt x="1494" y="1781"/>
                  </a:lnTo>
                  <a:lnTo>
                    <a:pt x="1483" y="1790"/>
                  </a:lnTo>
                  <a:lnTo>
                    <a:pt x="1472" y="1794"/>
                  </a:lnTo>
                  <a:lnTo>
                    <a:pt x="1458" y="1796"/>
                  </a:lnTo>
                  <a:lnTo>
                    <a:pt x="1445" y="1794"/>
                  </a:lnTo>
                  <a:lnTo>
                    <a:pt x="1433" y="1790"/>
                  </a:lnTo>
                  <a:lnTo>
                    <a:pt x="1422" y="1781"/>
                  </a:lnTo>
                  <a:lnTo>
                    <a:pt x="1156" y="1517"/>
                  </a:lnTo>
                  <a:lnTo>
                    <a:pt x="1132" y="1495"/>
                  </a:lnTo>
                  <a:lnTo>
                    <a:pt x="1106" y="1479"/>
                  </a:lnTo>
                  <a:lnTo>
                    <a:pt x="1075" y="1467"/>
                  </a:lnTo>
                  <a:lnTo>
                    <a:pt x="1045" y="1459"/>
                  </a:lnTo>
                  <a:lnTo>
                    <a:pt x="1013" y="1456"/>
                  </a:lnTo>
                  <a:lnTo>
                    <a:pt x="981" y="1459"/>
                  </a:lnTo>
                  <a:lnTo>
                    <a:pt x="951" y="1467"/>
                  </a:lnTo>
                  <a:lnTo>
                    <a:pt x="920" y="1479"/>
                  </a:lnTo>
                  <a:lnTo>
                    <a:pt x="893" y="1495"/>
                  </a:lnTo>
                  <a:lnTo>
                    <a:pt x="870" y="1515"/>
                  </a:lnTo>
                  <a:lnTo>
                    <a:pt x="870" y="1517"/>
                  </a:lnTo>
                  <a:lnTo>
                    <a:pt x="848" y="1540"/>
                  </a:lnTo>
                  <a:lnTo>
                    <a:pt x="832" y="1567"/>
                  </a:lnTo>
                  <a:lnTo>
                    <a:pt x="820" y="1597"/>
                  </a:lnTo>
                  <a:lnTo>
                    <a:pt x="813" y="1627"/>
                  </a:lnTo>
                  <a:lnTo>
                    <a:pt x="810" y="1660"/>
                  </a:lnTo>
                  <a:lnTo>
                    <a:pt x="813" y="1692"/>
                  </a:lnTo>
                  <a:lnTo>
                    <a:pt x="820" y="1722"/>
                  </a:lnTo>
                  <a:lnTo>
                    <a:pt x="832" y="1752"/>
                  </a:lnTo>
                  <a:lnTo>
                    <a:pt x="848" y="1779"/>
                  </a:lnTo>
                  <a:lnTo>
                    <a:pt x="870" y="1803"/>
                  </a:lnTo>
                  <a:lnTo>
                    <a:pt x="1314" y="2248"/>
                  </a:lnTo>
                  <a:lnTo>
                    <a:pt x="1339" y="2270"/>
                  </a:lnTo>
                  <a:lnTo>
                    <a:pt x="1367" y="2286"/>
                  </a:lnTo>
                  <a:lnTo>
                    <a:pt x="1396" y="2298"/>
                  </a:lnTo>
                  <a:lnTo>
                    <a:pt x="1427" y="2305"/>
                  </a:lnTo>
                  <a:lnTo>
                    <a:pt x="1459" y="2308"/>
                  </a:lnTo>
                  <a:lnTo>
                    <a:pt x="1489" y="2305"/>
                  </a:lnTo>
                  <a:lnTo>
                    <a:pt x="1520" y="2298"/>
                  </a:lnTo>
                  <a:lnTo>
                    <a:pt x="1549" y="2286"/>
                  </a:lnTo>
                  <a:lnTo>
                    <a:pt x="1577" y="2270"/>
                  </a:lnTo>
                  <a:lnTo>
                    <a:pt x="1602" y="2248"/>
                  </a:lnTo>
                  <a:lnTo>
                    <a:pt x="2500" y="1351"/>
                  </a:lnTo>
                  <a:lnTo>
                    <a:pt x="2521" y="1325"/>
                  </a:lnTo>
                  <a:lnTo>
                    <a:pt x="2538" y="1298"/>
                  </a:lnTo>
                  <a:lnTo>
                    <a:pt x="2550" y="1268"/>
                  </a:lnTo>
                  <a:lnTo>
                    <a:pt x="2557" y="1238"/>
                  </a:lnTo>
                  <a:lnTo>
                    <a:pt x="2559" y="1207"/>
                  </a:lnTo>
                  <a:lnTo>
                    <a:pt x="2557" y="1175"/>
                  </a:lnTo>
                  <a:lnTo>
                    <a:pt x="2550" y="1145"/>
                  </a:lnTo>
                  <a:lnTo>
                    <a:pt x="2538" y="1116"/>
                  </a:lnTo>
                  <a:lnTo>
                    <a:pt x="2521" y="1088"/>
                  </a:lnTo>
                  <a:lnTo>
                    <a:pt x="2500" y="1063"/>
                  </a:lnTo>
                  <a:lnTo>
                    <a:pt x="2476" y="1043"/>
                  </a:lnTo>
                  <a:lnTo>
                    <a:pt x="2448" y="1026"/>
                  </a:lnTo>
                  <a:lnTo>
                    <a:pt x="2419" y="1014"/>
                  </a:lnTo>
                  <a:lnTo>
                    <a:pt x="2388" y="1006"/>
                  </a:lnTo>
                  <a:lnTo>
                    <a:pt x="2357" y="1004"/>
                  </a:lnTo>
                  <a:close/>
                  <a:moveTo>
                    <a:pt x="320" y="0"/>
                  </a:moveTo>
                  <a:lnTo>
                    <a:pt x="3009" y="0"/>
                  </a:lnTo>
                  <a:lnTo>
                    <a:pt x="3053" y="3"/>
                  </a:lnTo>
                  <a:lnTo>
                    <a:pt x="3094" y="12"/>
                  </a:lnTo>
                  <a:lnTo>
                    <a:pt x="3134" y="25"/>
                  </a:lnTo>
                  <a:lnTo>
                    <a:pt x="3170" y="43"/>
                  </a:lnTo>
                  <a:lnTo>
                    <a:pt x="3205" y="66"/>
                  </a:lnTo>
                  <a:lnTo>
                    <a:pt x="3236" y="92"/>
                  </a:lnTo>
                  <a:lnTo>
                    <a:pt x="3263" y="124"/>
                  </a:lnTo>
                  <a:lnTo>
                    <a:pt x="3286" y="157"/>
                  </a:lnTo>
                  <a:lnTo>
                    <a:pt x="3304" y="194"/>
                  </a:lnTo>
                  <a:lnTo>
                    <a:pt x="3318" y="233"/>
                  </a:lnTo>
                  <a:lnTo>
                    <a:pt x="3327" y="274"/>
                  </a:lnTo>
                  <a:lnTo>
                    <a:pt x="3330" y="319"/>
                  </a:lnTo>
                  <a:lnTo>
                    <a:pt x="3330" y="2276"/>
                  </a:lnTo>
                  <a:lnTo>
                    <a:pt x="3327" y="2317"/>
                  </a:lnTo>
                  <a:lnTo>
                    <a:pt x="3319" y="2357"/>
                  </a:lnTo>
                  <a:lnTo>
                    <a:pt x="3306" y="2396"/>
                  </a:lnTo>
                  <a:lnTo>
                    <a:pt x="3289" y="2432"/>
                  </a:lnTo>
                  <a:lnTo>
                    <a:pt x="3266" y="2466"/>
                  </a:lnTo>
                  <a:lnTo>
                    <a:pt x="3240" y="2497"/>
                  </a:lnTo>
                  <a:lnTo>
                    <a:pt x="3210" y="2525"/>
                  </a:lnTo>
                  <a:lnTo>
                    <a:pt x="3177" y="2549"/>
                  </a:lnTo>
                  <a:lnTo>
                    <a:pt x="1824" y="3382"/>
                  </a:lnTo>
                  <a:lnTo>
                    <a:pt x="1784" y="3402"/>
                  </a:lnTo>
                  <a:lnTo>
                    <a:pt x="1742" y="3417"/>
                  </a:lnTo>
                  <a:lnTo>
                    <a:pt x="1699" y="3426"/>
                  </a:lnTo>
                  <a:lnTo>
                    <a:pt x="1655" y="3429"/>
                  </a:lnTo>
                  <a:lnTo>
                    <a:pt x="1612" y="3426"/>
                  </a:lnTo>
                  <a:lnTo>
                    <a:pt x="1568" y="3417"/>
                  </a:lnTo>
                  <a:lnTo>
                    <a:pt x="1527" y="3402"/>
                  </a:lnTo>
                  <a:lnTo>
                    <a:pt x="1487" y="3381"/>
                  </a:lnTo>
                  <a:lnTo>
                    <a:pt x="151" y="2549"/>
                  </a:lnTo>
                  <a:lnTo>
                    <a:pt x="117" y="2525"/>
                  </a:lnTo>
                  <a:lnTo>
                    <a:pt x="88" y="2497"/>
                  </a:lnTo>
                  <a:lnTo>
                    <a:pt x="62" y="2466"/>
                  </a:lnTo>
                  <a:lnTo>
                    <a:pt x="41" y="2432"/>
                  </a:lnTo>
                  <a:lnTo>
                    <a:pt x="24" y="2396"/>
                  </a:lnTo>
                  <a:lnTo>
                    <a:pt x="11" y="2358"/>
                  </a:lnTo>
                  <a:lnTo>
                    <a:pt x="3" y="2318"/>
                  </a:lnTo>
                  <a:lnTo>
                    <a:pt x="0" y="2277"/>
                  </a:lnTo>
                  <a:lnTo>
                    <a:pt x="0" y="319"/>
                  </a:lnTo>
                  <a:lnTo>
                    <a:pt x="3" y="274"/>
                  </a:lnTo>
                  <a:lnTo>
                    <a:pt x="12" y="233"/>
                  </a:lnTo>
                  <a:lnTo>
                    <a:pt x="26" y="194"/>
                  </a:lnTo>
                  <a:lnTo>
                    <a:pt x="44" y="157"/>
                  </a:lnTo>
                  <a:lnTo>
                    <a:pt x="67" y="124"/>
                  </a:lnTo>
                  <a:lnTo>
                    <a:pt x="94" y="92"/>
                  </a:lnTo>
                  <a:lnTo>
                    <a:pt x="125" y="66"/>
                  </a:lnTo>
                  <a:lnTo>
                    <a:pt x="158" y="43"/>
                  </a:lnTo>
                  <a:lnTo>
                    <a:pt x="196" y="25"/>
                  </a:lnTo>
                  <a:lnTo>
                    <a:pt x="235" y="12"/>
                  </a:lnTo>
                  <a:lnTo>
                    <a:pt x="277" y="3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F4540C"/>
            </a:solidFill>
            <a:ln w="0">
              <a:noFill/>
              <a:prstDash val="solid"/>
              <a:round/>
              <a:headEnd/>
              <a:tailEnd/>
            </a:ln>
            <a:effectLst>
              <a:reflection blurRad="6350" stA="50000" endA="300" endPos="55000" dir="5400000" sy="-100000" algn="bl" rotWithShape="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68AC2C70-84F9-4CEE-AA3C-444185297067}"/>
              </a:ext>
            </a:extLst>
          </p:cNvPr>
          <p:cNvSpPr txBox="1"/>
          <p:nvPr/>
        </p:nvSpPr>
        <p:spPr>
          <a:xfrm>
            <a:off x="239138" y="4484670"/>
            <a:ext cx="537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Connect </a:t>
            </a:r>
            <a:r>
              <a:rPr lang="ko-KR" altLang="en-US" dirty="0"/>
              <a:t>여부 출력</a:t>
            </a:r>
            <a:endParaRPr lang="en-US" altLang="ko-KR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F24F7976-36D9-409D-BF9E-12CDD89F4C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573" y="2455356"/>
            <a:ext cx="6942853" cy="3690582"/>
          </a:xfrm>
          <a:prstGeom prst="rect">
            <a:avLst/>
          </a:prstGeom>
        </p:spPr>
      </p:pic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F739421-9330-46FB-B98E-BEF47C4A881D}"/>
              </a:ext>
            </a:extLst>
          </p:cNvPr>
          <p:cNvCxnSpPr/>
          <p:nvPr/>
        </p:nvCxnSpPr>
        <p:spPr>
          <a:xfrm>
            <a:off x="1925055" y="4945189"/>
            <a:ext cx="924025" cy="240631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5B875E2-55AD-4E92-A994-48E43D46685C}"/>
              </a:ext>
            </a:extLst>
          </p:cNvPr>
          <p:cNvSpPr txBox="1"/>
          <p:nvPr/>
        </p:nvSpPr>
        <p:spPr>
          <a:xfrm>
            <a:off x="85134" y="2938507"/>
            <a:ext cx="537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Connect </a:t>
            </a:r>
            <a:r>
              <a:rPr lang="ko-KR" altLang="en-US" dirty="0"/>
              <a:t>되었음을 알림</a:t>
            </a:r>
            <a:endParaRPr lang="en-US" altLang="ko-KR" dirty="0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E1DF7529-2134-442D-8B17-ACA7C36DAAFD}"/>
              </a:ext>
            </a:extLst>
          </p:cNvPr>
          <p:cNvCxnSpPr>
            <a:cxnSpLocks/>
          </p:cNvCxnSpPr>
          <p:nvPr/>
        </p:nvCxnSpPr>
        <p:spPr>
          <a:xfrm>
            <a:off x="1963555" y="3341276"/>
            <a:ext cx="3744226" cy="804976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4997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707771" y="525641"/>
            <a:ext cx="10855507" cy="235449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ko-KR" altLang="en-US" dirty="0"/>
              <a:t>유저 </a:t>
            </a:r>
            <a:r>
              <a:rPr lang="en-US" altLang="ko-KR" dirty="0"/>
              <a:t>(Client) – UI ( </a:t>
            </a:r>
            <a:r>
              <a:rPr lang="ko-KR" altLang="en-US" dirty="0"/>
              <a:t>예시 </a:t>
            </a:r>
            <a:r>
              <a:rPr lang="en-US" altLang="ko-KR" dirty="0"/>
              <a:t>)</a:t>
            </a:r>
            <a:endParaRPr lang="ko-KR" altLang="en-US" dirty="0">
              <a:solidFill>
                <a:srgbClr val="F4540C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FD36EC-132B-44A7-A45F-3C220E6B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826" y="27897"/>
            <a:ext cx="2203174" cy="2028532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D2DCA0-A3A2-4CE8-B2B6-776D4DD44A11}"/>
              </a:ext>
            </a:extLst>
          </p:cNvPr>
          <p:cNvGrpSpPr/>
          <p:nvPr/>
        </p:nvGrpSpPr>
        <p:grpSpPr>
          <a:xfrm>
            <a:off x="680830" y="1662715"/>
            <a:ext cx="10535810" cy="377420"/>
            <a:chOff x="680830" y="1672345"/>
            <a:chExt cx="10535810" cy="37742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6DD3F62-5390-45A8-9AA5-988BCDF6A2F4}"/>
                </a:ext>
              </a:extLst>
            </p:cNvPr>
            <p:cNvSpPr/>
            <p:nvPr/>
          </p:nvSpPr>
          <p:spPr>
            <a:xfrm>
              <a:off x="1184856" y="1680433"/>
              <a:ext cx="10031784" cy="36933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lvl="0"/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1)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배틀 접속 </a:t>
              </a:r>
              <a:r>
                <a:rPr lang="en-US" altLang="ko-KR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– </a:t>
              </a:r>
              <a:r>
                <a:rPr lang="ko-KR" altLang="en-US" sz="2400" b="1" i="1" spc="-50" dirty="0">
                  <a:solidFill>
                    <a:srgbClr val="3E484F"/>
                  </a:solidFill>
                  <a:latin typeface="+mj-ea"/>
                  <a:ea typeface="+mj-ea"/>
                </a:rPr>
                <a:t>배틀 시작 대기</a:t>
              </a:r>
              <a:endParaRPr lang="en-US" altLang="ko-KR" sz="2400" b="1" i="1" spc="-50" dirty="0">
                <a:solidFill>
                  <a:srgbClr val="3E484F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Freeform 57">
              <a:extLst>
                <a:ext uri="{FF2B5EF4-FFF2-40B4-BE49-F238E27FC236}">
                  <a16:creationId xmlns:a16="http://schemas.microsoft.com/office/drawing/2014/main" id="{DBFE8295-248C-4DAA-B7B7-2FC39329D8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0830" y="1672345"/>
              <a:ext cx="368324" cy="339340"/>
            </a:xfrm>
            <a:custGeom>
              <a:avLst/>
              <a:gdLst>
                <a:gd name="T0" fmla="*/ 2324 w 3330"/>
                <a:gd name="T1" fmla="*/ 1006 h 3429"/>
                <a:gd name="T2" fmla="*/ 2264 w 3330"/>
                <a:gd name="T3" fmla="*/ 1026 h 3429"/>
                <a:gd name="T4" fmla="*/ 2212 w 3330"/>
                <a:gd name="T5" fmla="*/ 1063 h 3429"/>
                <a:gd name="T6" fmla="*/ 1483 w 3330"/>
                <a:gd name="T7" fmla="*/ 1790 h 3429"/>
                <a:gd name="T8" fmla="*/ 1458 w 3330"/>
                <a:gd name="T9" fmla="*/ 1796 h 3429"/>
                <a:gd name="T10" fmla="*/ 1433 w 3330"/>
                <a:gd name="T11" fmla="*/ 1790 h 3429"/>
                <a:gd name="T12" fmla="*/ 1156 w 3330"/>
                <a:gd name="T13" fmla="*/ 1517 h 3429"/>
                <a:gd name="T14" fmla="*/ 1106 w 3330"/>
                <a:gd name="T15" fmla="*/ 1479 h 3429"/>
                <a:gd name="T16" fmla="*/ 1045 w 3330"/>
                <a:gd name="T17" fmla="*/ 1459 h 3429"/>
                <a:gd name="T18" fmla="*/ 981 w 3330"/>
                <a:gd name="T19" fmla="*/ 1459 h 3429"/>
                <a:gd name="T20" fmla="*/ 920 w 3330"/>
                <a:gd name="T21" fmla="*/ 1479 h 3429"/>
                <a:gd name="T22" fmla="*/ 870 w 3330"/>
                <a:gd name="T23" fmla="*/ 1515 h 3429"/>
                <a:gd name="T24" fmla="*/ 848 w 3330"/>
                <a:gd name="T25" fmla="*/ 1540 h 3429"/>
                <a:gd name="T26" fmla="*/ 820 w 3330"/>
                <a:gd name="T27" fmla="*/ 1597 h 3429"/>
                <a:gd name="T28" fmla="*/ 810 w 3330"/>
                <a:gd name="T29" fmla="*/ 1660 h 3429"/>
                <a:gd name="T30" fmla="*/ 820 w 3330"/>
                <a:gd name="T31" fmla="*/ 1722 h 3429"/>
                <a:gd name="T32" fmla="*/ 848 w 3330"/>
                <a:gd name="T33" fmla="*/ 1779 h 3429"/>
                <a:gd name="T34" fmla="*/ 1314 w 3330"/>
                <a:gd name="T35" fmla="*/ 2248 h 3429"/>
                <a:gd name="T36" fmla="*/ 1367 w 3330"/>
                <a:gd name="T37" fmla="*/ 2286 h 3429"/>
                <a:gd name="T38" fmla="*/ 1427 w 3330"/>
                <a:gd name="T39" fmla="*/ 2305 h 3429"/>
                <a:gd name="T40" fmla="*/ 1489 w 3330"/>
                <a:gd name="T41" fmla="*/ 2305 h 3429"/>
                <a:gd name="T42" fmla="*/ 1549 w 3330"/>
                <a:gd name="T43" fmla="*/ 2286 h 3429"/>
                <a:gd name="T44" fmla="*/ 1602 w 3330"/>
                <a:gd name="T45" fmla="*/ 2248 h 3429"/>
                <a:gd name="T46" fmla="*/ 2521 w 3330"/>
                <a:gd name="T47" fmla="*/ 1325 h 3429"/>
                <a:gd name="T48" fmla="*/ 2550 w 3330"/>
                <a:gd name="T49" fmla="*/ 1268 h 3429"/>
                <a:gd name="T50" fmla="*/ 2559 w 3330"/>
                <a:gd name="T51" fmla="*/ 1207 h 3429"/>
                <a:gd name="T52" fmla="*/ 2550 w 3330"/>
                <a:gd name="T53" fmla="*/ 1145 h 3429"/>
                <a:gd name="T54" fmla="*/ 2521 w 3330"/>
                <a:gd name="T55" fmla="*/ 1088 h 3429"/>
                <a:gd name="T56" fmla="*/ 2476 w 3330"/>
                <a:gd name="T57" fmla="*/ 1043 h 3429"/>
                <a:gd name="T58" fmla="*/ 2419 w 3330"/>
                <a:gd name="T59" fmla="*/ 1014 h 3429"/>
                <a:gd name="T60" fmla="*/ 2357 w 3330"/>
                <a:gd name="T61" fmla="*/ 1004 h 3429"/>
                <a:gd name="T62" fmla="*/ 3009 w 3330"/>
                <a:gd name="T63" fmla="*/ 0 h 3429"/>
                <a:gd name="T64" fmla="*/ 3094 w 3330"/>
                <a:gd name="T65" fmla="*/ 12 h 3429"/>
                <a:gd name="T66" fmla="*/ 3170 w 3330"/>
                <a:gd name="T67" fmla="*/ 43 h 3429"/>
                <a:gd name="T68" fmla="*/ 3236 w 3330"/>
                <a:gd name="T69" fmla="*/ 92 h 3429"/>
                <a:gd name="T70" fmla="*/ 3286 w 3330"/>
                <a:gd name="T71" fmla="*/ 157 h 3429"/>
                <a:gd name="T72" fmla="*/ 3318 w 3330"/>
                <a:gd name="T73" fmla="*/ 233 h 3429"/>
                <a:gd name="T74" fmla="*/ 3330 w 3330"/>
                <a:gd name="T75" fmla="*/ 319 h 3429"/>
                <a:gd name="T76" fmla="*/ 3327 w 3330"/>
                <a:gd name="T77" fmla="*/ 2317 h 3429"/>
                <a:gd name="T78" fmla="*/ 3306 w 3330"/>
                <a:gd name="T79" fmla="*/ 2396 h 3429"/>
                <a:gd name="T80" fmla="*/ 3266 w 3330"/>
                <a:gd name="T81" fmla="*/ 2466 h 3429"/>
                <a:gd name="T82" fmla="*/ 3210 w 3330"/>
                <a:gd name="T83" fmla="*/ 2525 h 3429"/>
                <a:gd name="T84" fmla="*/ 1824 w 3330"/>
                <a:gd name="T85" fmla="*/ 3382 h 3429"/>
                <a:gd name="T86" fmla="*/ 1742 w 3330"/>
                <a:gd name="T87" fmla="*/ 3417 h 3429"/>
                <a:gd name="T88" fmla="*/ 1655 w 3330"/>
                <a:gd name="T89" fmla="*/ 3429 h 3429"/>
                <a:gd name="T90" fmla="*/ 1568 w 3330"/>
                <a:gd name="T91" fmla="*/ 3417 h 3429"/>
                <a:gd name="T92" fmla="*/ 1487 w 3330"/>
                <a:gd name="T93" fmla="*/ 3381 h 3429"/>
                <a:gd name="T94" fmla="*/ 117 w 3330"/>
                <a:gd name="T95" fmla="*/ 2525 h 3429"/>
                <a:gd name="T96" fmla="*/ 62 w 3330"/>
                <a:gd name="T97" fmla="*/ 2466 h 3429"/>
                <a:gd name="T98" fmla="*/ 24 w 3330"/>
                <a:gd name="T99" fmla="*/ 2396 h 3429"/>
                <a:gd name="T100" fmla="*/ 3 w 3330"/>
                <a:gd name="T101" fmla="*/ 2318 h 3429"/>
                <a:gd name="T102" fmla="*/ 0 w 3330"/>
                <a:gd name="T103" fmla="*/ 319 h 3429"/>
                <a:gd name="T104" fmla="*/ 12 w 3330"/>
                <a:gd name="T105" fmla="*/ 233 h 3429"/>
                <a:gd name="T106" fmla="*/ 44 w 3330"/>
                <a:gd name="T107" fmla="*/ 157 h 3429"/>
                <a:gd name="T108" fmla="*/ 94 w 3330"/>
                <a:gd name="T109" fmla="*/ 92 h 3429"/>
                <a:gd name="T110" fmla="*/ 158 w 3330"/>
                <a:gd name="T111" fmla="*/ 43 h 3429"/>
                <a:gd name="T112" fmla="*/ 235 w 3330"/>
                <a:gd name="T113" fmla="*/ 12 h 3429"/>
                <a:gd name="T114" fmla="*/ 320 w 3330"/>
                <a:gd name="T115" fmla="*/ 0 h 3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30" h="3429">
                  <a:moveTo>
                    <a:pt x="2357" y="1004"/>
                  </a:moveTo>
                  <a:lnTo>
                    <a:pt x="2324" y="1006"/>
                  </a:lnTo>
                  <a:lnTo>
                    <a:pt x="2293" y="1014"/>
                  </a:lnTo>
                  <a:lnTo>
                    <a:pt x="2264" y="1026"/>
                  </a:lnTo>
                  <a:lnTo>
                    <a:pt x="2237" y="1043"/>
                  </a:lnTo>
                  <a:lnTo>
                    <a:pt x="2212" y="1063"/>
                  </a:lnTo>
                  <a:lnTo>
                    <a:pt x="1494" y="1781"/>
                  </a:lnTo>
                  <a:lnTo>
                    <a:pt x="1483" y="1790"/>
                  </a:lnTo>
                  <a:lnTo>
                    <a:pt x="1472" y="1794"/>
                  </a:lnTo>
                  <a:lnTo>
                    <a:pt x="1458" y="1796"/>
                  </a:lnTo>
                  <a:lnTo>
                    <a:pt x="1445" y="1794"/>
                  </a:lnTo>
                  <a:lnTo>
                    <a:pt x="1433" y="1790"/>
                  </a:lnTo>
                  <a:lnTo>
                    <a:pt x="1422" y="1781"/>
                  </a:lnTo>
                  <a:lnTo>
                    <a:pt x="1156" y="1517"/>
                  </a:lnTo>
                  <a:lnTo>
                    <a:pt x="1132" y="1495"/>
                  </a:lnTo>
                  <a:lnTo>
                    <a:pt x="1106" y="1479"/>
                  </a:lnTo>
                  <a:lnTo>
                    <a:pt x="1075" y="1467"/>
                  </a:lnTo>
                  <a:lnTo>
                    <a:pt x="1045" y="1459"/>
                  </a:lnTo>
                  <a:lnTo>
                    <a:pt x="1013" y="1456"/>
                  </a:lnTo>
                  <a:lnTo>
                    <a:pt x="981" y="1459"/>
                  </a:lnTo>
                  <a:lnTo>
                    <a:pt x="951" y="1467"/>
                  </a:lnTo>
                  <a:lnTo>
                    <a:pt x="920" y="1479"/>
                  </a:lnTo>
                  <a:lnTo>
                    <a:pt x="893" y="1495"/>
                  </a:lnTo>
                  <a:lnTo>
                    <a:pt x="870" y="1515"/>
                  </a:lnTo>
                  <a:lnTo>
                    <a:pt x="870" y="1517"/>
                  </a:lnTo>
                  <a:lnTo>
                    <a:pt x="848" y="1540"/>
                  </a:lnTo>
                  <a:lnTo>
                    <a:pt x="832" y="1567"/>
                  </a:lnTo>
                  <a:lnTo>
                    <a:pt x="820" y="1597"/>
                  </a:lnTo>
                  <a:lnTo>
                    <a:pt x="813" y="1627"/>
                  </a:lnTo>
                  <a:lnTo>
                    <a:pt x="810" y="1660"/>
                  </a:lnTo>
                  <a:lnTo>
                    <a:pt x="813" y="1692"/>
                  </a:lnTo>
                  <a:lnTo>
                    <a:pt x="820" y="1722"/>
                  </a:lnTo>
                  <a:lnTo>
                    <a:pt x="832" y="1752"/>
                  </a:lnTo>
                  <a:lnTo>
                    <a:pt x="848" y="1779"/>
                  </a:lnTo>
                  <a:lnTo>
                    <a:pt x="870" y="1803"/>
                  </a:lnTo>
                  <a:lnTo>
                    <a:pt x="1314" y="2248"/>
                  </a:lnTo>
                  <a:lnTo>
                    <a:pt x="1339" y="2270"/>
                  </a:lnTo>
                  <a:lnTo>
                    <a:pt x="1367" y="2286"/>
                  </a:lnTo>
                  <a:lnTo>
                    <a:pt x="1396" y="2298"/>
                  </a:lnTo>
                  <a:lnTo>
                    <a:pt x="1427" y="2305"/>
                  </a:lnTo>
                  <a:lnTo>
                    <a:pt x="1459" y="2308"/>
                  </a:lnTo>
                  <a:lnTo>
                    <a:pt x="1489" y="2305"/>
                  </a:lnTo>
                  <a:lnTo>
                    <a:pt x="1520" y="2298"/>
                  </a:lnTo>
                  <a:lnTo>
                    <a:pt x="1549" y="2286"/>
                  </a:lnTo>
                  <a:lnTo>
                    <a:pt x="1577" y="2270"/>
                  </a:lnTo>
                  <a:lnTo>
                    <a:pt x="1602" y="2248"/>
                  </a:lnTo>
                  <a:lnTo>
                    <a:pt x="2500" y="1351"/>
                  </a:lnTo>
                  <a:lnTo>
                    <a:pt x="2521" y="1325"/>
                  </a:lnTo>
                  <a:lnTo>
                    <a:pt x="2538" y="1298"/>
                  </a:lnTo>
                  <a:lnTo>
                    <a:pt x="2550" y="1268"/>
                  </a:lnTo>
                  <a:lnTo>
                    <a:pt x="2557" y="1238"/>
                  </a:lnTo>
                  <a:lnTo>
                    <a:pt x="2559" y="1207"/>
                  </a:lnTo>
                  <a:lnTo>
                    <a:pt x="2557" y="1175"/>
                  </a:lnTo>
                  <a:lnTo>
                    <a:pt x="2550" y="1145"/>
                  </a:lnTo>
                  <a:lnTo>
                    <a:pt x="2538" y="1116"/>
                  </a:lnTo>
                  <a:lnTo>
                    <a:pt x="2521" y="1088"/>
                  </a:lnTo>
                  <a:lnTo>
                    <a:pt x="2500" y="1063"/>
                  </a:lnTo>
                  <a:lnTo>
                    <a:pt x="2476" y="1043"/>
                  </a:lnTo>
                  <a:lnTo>
                    <a:pt x="2448" y="1026"/>
                  </a:lnTo>
                  <a:lnTo>
                    <a:pt x="2419" y="1014"/>
                  </a:lnTo>
                  <a:lnTo>
                    <a:pt x="2388" y="1006"/>
                  </a:lnTo>
                  <a:lnTo>
                    <a:pt x="2357" y="1004"/>
                  </a:lnTo>
                  <a:close/>
                  <a:moveTo>
                    <a:pt x="320" y="0"/>
                  </a:moveTo>
                  <a:lnTo>
                    <a:pt x="3009" y="0"/>
                  </a:lnTo>
                  <a:lnTo>
                    <a:pt x="3053" y="3"/>
                  </a:lnTo>
                  <a:lnTo>
                    <a:pt x="3094" y="12"/>
                  </a:lnTo>
                  <a:lnTo>
                    <a:pt x="3134" y="25"/>
                  </a:lnTo>
                  <a:lnTo>
                    <a:pt x="3170" y="43"/>
                  </a:lnTo>
                  <a:lnTo>
                    <a:pt x="3205" y="66"/>
                  </a:lnTo>
                  <a:lnTo>
                    <a:pt x="3236" y="92"/>
                  </a:lnTo>
                  <a:lnTo>
                    <a:pt x="3263" y="124"/>
                  </a:lnTo>
                  <a:lnTo>
                    <a:pt x="3286" y="157"/>
                  </a:lnTo>
                  <a:lnTo>
                    <a:pt x="3304" y="194"/>
                  </a:lnTo>
                  <a:lnTo>
                    <a:pt x="3318" y="233"/>
                  </a:lnTo>
                  <a:lnTo>
                    <a:pt x="3327" y="274"/>
                  </a:lnTo>
                  <a:lnTo>
                    <a:pt x="3330" y="319"/>
                  </a:lnTo>
                  <a:lnTo>
                    <a:pt x="3330" y="2276"/>
                  </a:lnTo>
                  <a:lnTo>
                    <a:pt x="3327" y="2317"/>
                  </a:lnTo>
                  <a:lnTo>
                    <a:pt x="3319" y="2357"/>
                  </a:lnTo>
                  <a:lnTo>
                    <a:pt x="3306" y="2396"/>
                  </a:lnTo>
                  <a:lnTo>
                    <a:pt x="3289" y="2432"/>
                  </a:lnTo>
                  <a:lnTo>
                    <a:pt x="3266" y="2466"/>
                  </a:lnTo>
                  <a:lnTo>
                    <a:pt x="3240" y="2497"/>
                  </a:lnTo>
                  <a:lnTo>
                    <a:pt x="3210" y="2525"/>
                  </a:lnTo>
                  <a:lnTo>
                    <a:pt x="3177" y="2549"/>
                  </a:lnTo>
                  <a:lnTo>
                    <a:pt x="1824" y="3382"/>
                  </a:lnTo>
                  <a:lnTo>
                    <a:pt x="1784" y="3402"/>
                  </a:lnTo>
                  <a:lnTo>
                    <a:pt x="1742" y="3417"/>
                  </a:lnTo>
                  <a:lnTo>
                    <a:pt x="1699" y="3426"/>
                  </a:lnTo>
                  <a:lnTo>
                    <a:pt x="1655" y="3429"/>
                  </a:lnTo>
                  <a:lnTo>
                    <a:pt x="1612" y="3426"/>
                  </a:lnTo>
                  <a:lnTo>
                    <a:pt x="1568" y="3417"/>
                  </a:lnTo>
                  <a:lnTo>
                    <a:pt x="1527" y="3402"/>
                  </a:lnTo>
                  <a:lnTo>
                    <a:pt x="1487" y="3381"/>
                  </a:lnTo>
                  <a:lnTo>
                    <a:pt x="151" y="2549"/>
                  </a:lnTo>
                  <a:lnTo>
                    <a:pt x="117" y="2525"/>
                  </a:lnTo>
                  <a:lnTo>
                    <a:pt x="88" y="2497"/>
                  </a:lnTo>
                  <a:lnTo>
                    <a:pt x="62" y="2466"/>
                  </a:lnTo>
                  <a:lnTo>
                    <a:pt x="41" y="2432"/>
                  </a:lnTo>
                  <a:lnTo>
                    <a:pt x="24" y="2396"/>
                  </a:lnTo>
                  <a:lnTo>
                    <a:pt x="11" y="2358"/>
                  </a:lnTo>
                  <a:lnTo>
                    <a:pt x="3" y="2318"/>
                  </a:lnTo>
                  <a:lnTo>
                    <a:pt x="0" y="2277"/>
                  </a:lnTo>
                  <a:lnTo>
                    <a:pt x="0" y="319"/>
                  </a:lnTo>
                  <a:lnTo>
                    <a:pt x="3" y="274"/>
                  </a:lnTo>
                  <a:lnTo>
                    <a:pt x="12" y="233"/>
                  </a:lnTo>
                  <a:lnTo>
                    <a:pt x="26" y="194"/>
                  </a:lnTo>
                  <a:lnTo>
                    <a:pt x="44" y="157"/>
                  </a:lnTo>
                  <a:lnTo>
                    <a:pt x="67" y="124"/>
                  </a:lnTo>
                  <a:lnTo>
                    <a:pt x="94" y="92"/>
                  </a:lnTo>
                  <a:lnTo>
                    <a:pt x="125" y="66"/>
                  </a:lnTo>
                  <a:lnTo>
                    <a:pt x="158" y="43"/>
                  </a:lnTo>
                  <a:lnTo>
                    <a:pt x="196" y="25"/>
                  </a:lnTo>
                  <a:lnTo>
                    <a:pt x="235" y="12"/>
                  </a:lnTo>
                  <a:lnTo>
                    <a:pt x="277" y="3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F4540C"/>
            </a:solidFill>
            <a:ln w="0">
              <a:noFill/>
              <a:prstDash val="solid"/>
              <a:round/>
              <a:headEnd/>
              <a:tailEnd/>
            </a:ln>
            <a:effectLst>
              <a:reflection blurRad="6350" stA="50000" endA="300" endPos="55000" dir="5400000" sy="-100000" algn="bl" rotWithShape="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D7EE6CA-73A7-48D4-8762-3A6925625F0C}"/>
              </a:ext>
            </a:extLst>
          </p:cNvPr>
          <p:cNvSpPr txBox="1"/>
          <p:nvPr/>
        </p:nvSpPr>
        <p:spPr>
          <a:xfrm>
            <a:off x="842607" y="4028324"/>
            <a:ext cx="1291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타수 출력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1BD8D6-2C11-4B15-9F06-02D27CCD89A9}"/>
              </a:ext>
            </a:extLst>
          </p:cNvPr>
          <p:cNvSpPr txBox="1"/>
          <p:nvPr/>
        </p:nvSpPr>
        <p:spPr>
          <a:xfrm>
            <a:off x="159626" y="3303676"/>
            <a:ext cx="537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User1 / User2 </a:t>
            </a:r>
            <a:r>
              <a:rPr lang="ko-KR" altLang="en-US" dirty="0"/>
              <a:t>중 출력</a:t>
            </a:r>
            <a:endParaRPr lang="en-US" altLang="ko-KR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A339EF-C180-41AB-8119-40C31A75035E}"/>
              </a:ext>
            </a:extLst>
          </p:cNvPr>
          <p:cNvSpPr txBox="1"/>
          <p:nvPr/>
        </p:nvSpPr>
        <p:spPr>
          <a:xfrm>
            <a:off x="10212648" y="3337113"/>
            <a:ext cx="1819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나의 점수 출력</a:t>
            </a:r>
            <a:endParaRPr lang="en-US" altLang="ko-KR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F9FA16-BDA2-4809-B272-042954310144}"/>
              </a:ext>
            </a:extLst>
          </p:cNvPr>
          <p:cNvSpPr txBox="1"/>
          <p:nvPr/>
        </p:nvSpPr>
        <p:spPr>
          <a:xfrm>
            <a:off x="10212648" y="4037612"/>
            <a:ext cx="1819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상대 점수 출력</a:t>
            </a:r>
            <a:endParaRPr lang="en-US" altLang="ko-KR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011AC19A-BEBE-4C1F-A38D-01C7E670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710" y="2455355"/>
            <a:ext cx="7109446" cy="3737588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D8941451-72A8-442E-8832-AEC6378330DB}"/>
              </a:ext>
            </a:extLst>
          </p:cNvPr>
          <p:cNvCxnSpPr>
            <a:cxnSpLocks/>
          </p:cNvCxnSpPr>
          <p:nvPr/>
        </p:nvCxnSpPr>
        <p:spPr>
          <a:xfrm>
            <a:off x="1912955" y="3757245"/>
            <a:ext cx="2440108" cy="18969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BF4698D-19D6-43B6-B06C-522BC3ABCCC3}"/>
              </a:ext>
            </a:extLst>
          </p:cNvPr>
          <p:cNvCxnSpPr>
            <a:cxnSpLocks/>
          </p:cNvCxnSpPr>
          <p:nvPr/>
        </p:nvCxnSpPr>
        <p:spPr>
          <a:xfrm flipV="1">
            <a:off x="2008205" y="3950957"/>
            <a:ext cx="3329294" cy="39850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51AC7211-18A6-45D2-A2A2-0DB7E41679E0}"/>
              </a:ext>
            </a:extLst>
          </p:cNvPr>
          <p:cNvCxnSpPr>
            <a:cxnSpLocks/>
          </p:cNvCxnSpPr>
          <p:nvPr/>
        </p:nvCxnSpPr>
        <p:spPr>
          <a:xfrm flipV="1">
            <a:off x="7998456" y="3706445"/>
            <a:ext cx="2210738" cy="16581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30B901A5-43C3-49F6-A459-EF7581C15CD3}"/>
              </a:ext>
            </a:extLst>
          </p:cNvPr>
          <p:cNvCxnSpPr>
            <a:cxnSpLocks/>
          </p:cNvCxnSpPr>
          <p:nvPr/>
        </p:nvCxnSpPr>
        <p:spPr>
          <a:xfrm>
            <a:off x="8965096" y="3951321"/>
            <a:ext cx="1247552" cy="161627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5372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2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Tutorial">
      <a:dk1>
        <a:srgbClr val="595959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5B9BD5"/>
      </a:hlink>
      <a:folHlink>
        <a:srgbClr val="954F72"/>
      </a:folHlink>
    </a:clrScheme>
    <a:fontScheme name="default theme">
      <a:majorFont>
        <a:latin typeface="Tium"/>
        <a:ea typeface="나눔고딕 ExtraBold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.potx" id="{75FE43CE-45FD-41BD-B573-34342E8D25AD}" vid="{27914EC3-EB38-4B5D-8F9F-AAFE8726318B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10202</TotalTime>
  <Words>450</Words>
  <Application>Microsoft Office PowerPoint</Application>
  <PresentationFormat>와이드스크린</PresentationFormat>
  <Paragraphs>96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Tium</vt:lpstr>
      <vt:lpstr>나눔고딕</vt:lpstr>
      <vt:lpstr>나눔고딕 ExtraBold</vt:lpstr>
      <vt:lpstr>맑은 고딕</vt:lpstr>
      <vt:lpstr>Arial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PowerMockup</dc:title>
  <dc:creator>Andreas</dc:creator>
  <cp:lastModifiedBy>배 정원</cp:lastModifiedBy>
  <cp:revision>323</cp:revision>
  <dcterms:created xsi:type="dcterms:W3CDTF">2015-03-11T15:56:36Z</dcterms:created>
  <dcterms:modified xsi:type="dcterms:W3CDTF">2021-04-29T06:01:07Z</dcterms:modified>
</cp:coreProperties>
</file>